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diagrams/layout19.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61.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Default Extension="wdp" ContentType="image/vnd.ms-photo"/>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drawing9.xml" ContentType="application/vnd.ms-office.drawingml.diagramDrawing+xml"/>
  <Override PartName="/ppt/diagrams/layout15.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diagrams/quickStyle9.xml" ContentType="application/vnd.openxmlformats-officedocument.drawingml.diagramStyle+xml"/>
  <Override PartName="/ppt/slides/slide9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Lst>
  <p:notesMasterIdLst>
    <p:notesMasterId r:id="rId113"/>
  </p:notesMasterIdLst>
  <p:handoutMasterIdLst>
    <p:handoutMasterId r:id="rId114"/>
  </p:handoutMasterIdLst>
  <p:sldIdLst>
    <p:sldId id="54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1" r:id="rId35"/>
    <p:sldId id="502" r:id="rId36"/>
    <p:sldId id="281" r:id="rId37"/>
    <p:sldId id="454" r:id="rId38"/>
    <p:sldId id="455" r:id="rId39"/>
    <p:sldId id="368" r:id="rId40"/>
    <p:sldId id="369" r:id="rId41"/>
    <p:sldId id="371" r:id="rId42"/>
    <p:sldId id="365" r:id="rId43"/>
    <p:sldId id="361" r:id="rId44"/>
    <p:sldId id="364" r:id="rId45"/>
    <p:sldId id="373" r:id="rId46"/>
    <p:sldId id="317" r:id="rId47"/>
    <p:sldId id="367" r:id="rId48"/>
    <p:sldId id="366" r:id="rId49"/>
    <p:sldId id="374" r:id="rId50"/>
    <p:sldId id="375" r:id="rId51"/>
    <p:sldId id="376" r:id="rId52"/>
    <p:sldId id="378" r:id="rId53"/>
    <p:sldId id="377" r:id="rId54"/>
    <p:sldId id="457" r:id="rId55"/>
    <p:sldId id="458" r:id="rId56"/>
    <p:sldId id="459" r:id="rId57"/>
    <p:sldId id="460"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384" r:id="rId72"/>
    <p:sldId id="503" r:id="rId73"/>
    <p:sldId id="504" r:id="rId74"/>
    <p:sldId id="505" r:id="rId75"/>
    <p:sldId id="506" r:id="rId76"/>
    <p:sldId id="507" r:id="rId77"/>
    <p:sldId id="508" r:id="rId78"/>
    <p:sldId id="509" r:id="rId79"/>
    <p:sldId id="510" r:id="rId80"/>
    <p:sldId id="511" r:id="rId81"/>
    <p:sldId id="512" r:id="rId82"/>
    <p:sldId id="513" r:id="rId83"/>
    <p:sldId id="514" r:id="rId84"/>
    <p:sldId id="515" r:id="rId85"/>
    <p:sldId id="516" r:id="rId86"/>
    <p:sldId id="517" r:id="rId87"/>
    <p:sldId id="518" r:id="rId88"/>
    <p:sldId id="519" r:id="rId89"/>
    <p:sldId id="520" r:id="rId90"/>
    <p:sldId id="521" r:id="rId91"/>
    <p:sldId id="522" r:id="rId92"/>
    <p:sldId id="523" r:id="rId93"/>
    <p:sldId id="524" r:id="rId94"/>
    <p:sldId id="525" r:id="rId95"/>
    <p:sldId id="526" r:id="rId96"/>
    <p:sldId id="527" r:id="rId97"/>
    <p:sldId id="528" r:id="rId98"/>
    <p:sldId id="529" r:id="rId99"/>
    <p:sldId id="530" r:id="rId100"/>
    <p:sldId id="531" r:id="rId101"/>
    <p:sldId id="532" r:id="rId102"/>
    <p:sldId id="533" r:id="rId103"/>
    <p:sldId id="534" r:id="rId104"/>
    <p:sldId id="535" r:id="rId105"/>
    <p:sldId id="536" r:id="rId106"/>
    <p:sldId id="537" r:id="rId107"/>
    <p:sldId id="538" r:id="rId108"/>
    <p:sldId id="539" r:id="rId109"/>
    <p:sldId id="540" r:id="rId110"/>
    <p:sldId id="541" r:id="rId111"/>
    <p:sldId id="542" r:id="rId11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77777"/>
    <a:srgbClr val="006600"/>
    <a:srgbClr val="666699"/>
    <a:srgbClr val="1515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344D84-9AFB-497E-A393-DC336BA19D2E}" styleName="Μεσαίο στυλ 3 - Έμφαση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22" autoAdjust="0"/>
  </p:normalViewPr>
  <p:slideViewPr>
    <p:cSldViewPr>
      <p:cViewPr>
        <p:scale>
          <a:sx n="90" d="100"/>
          <a:sy n="90" d="100"/>
        </p:scale>
        <p:origin x="-2136"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8"/>
  <c:clrMapOvr bg1="lt1" tx1="dk1" bg2="lt2" tx2="dk2" accent1="accent1" accent2="accent2" accent3="accent3" accent4="accent4" accent5="accent5" accent6="accent6" hlink="hlink" folHlink="folHlink"/>
  <c:chart>
    <c:view3D>
      <c:perspective val="30"/>
    </c:view3D>
    <c:plotArea>
      <c:layout>
        <c:manualLayout>
          <c:layoutTarget val="inner"/>
          <c:xMode val="edge"/>
          <c:yMode val="edge"/>
          <c:x val="9.4004959044954747E-2"/>
          <c:y val="5.6396511498722511E-2"/>
          <c:w val="0.87657874015748061"/>
          <c:h val="0.89152814231554645"/>
        </c:manualLayout>
      </c:layout>
      <c:bar3DChart>
        <c:barDir val="col"/>
        <c:grouping val="standard"/>
        <c:ser>
          <c:idx val="0"/>
          <c:order val="0"/>
          <c:dPt>
            <c:idx val="0"/>
            <c:spPr>
              <a:solidFill>
                <a:schemeClr val="accent1"/>
              </a:solidFill>
              <a:effectLst>
                <a:outerShdw blurRad="50800" dist="50800" dir="5400000" algn="ctr" rotWithShape="0">
                  <a:schemeClr val="accent1">
                    <a:lumMod val="60000"/>
                    <a:lumOff val="40000"/>
                  </a:schemeClr>
                </a:outerShdw>
              </a:effectLst>
              <a:scene3d>
                <a:camera prst="orthographicFront"/>
                <a:lightRig rig="threePt" dir="t"/>
              </a:scene3d>
              <a:sp3d>
                <a:bevelT/>
              </a:sp3d>
            </c:spPr>
          </c:dPt>
          <c:dPt>
            <c:idx val="1"/>
            <c:spPr>
              <a:effectLst>
                <a:outerShdw blurRad="50800" dist="50800" dir="5400000" algn="ctr" rotWithShape="0">
                  <a:schemeClr val="accent3">
                    <a:lumMod val="75000"/>
                  </a:schemeClr>
                </a:outerShdw>
              </a:effectLst>
              <a:scene3d>
                <a:camera prst="orthographicFront"/>
                <a:lightRig rig="threePt" dir="t"/>
              </a:scene3d>
              <a:sp3d>
                <a:bevelT/>
              </a:sp3d>
            </c:spPr>
          </c:dPt>
          <c:dLbls>
            <c:dLbl>
              <c:idx val="0"/>
              <c:layout>
                <c:manualLayout>
                  <c:x val="-3.3333333333333312E-2"/>
                  <c:y val="0.5185185185185186"/>
                </c:manualLayout>
              </c:layout>
              <c:tx>
                <c:rich>
                  <a:bodyPr/>
                  <a:lstStyle/>
                  <a:p>
                    <a:pPr>
                      <a:defRPr sz="1100" b="1"/>
                    </a:pPr>
                    <a:r>
                      <a:rPr lang="el-GR" sz="1100" b="1"/>
                      <a:t>ΣΗΜΕΡΙΝΗ ΚΑΤΑΣΤΑΣΗ</a:t>
                    </a:r>
                    <a:endParaRPr lang="en-US" sz="1100" b="1"/>
                  </a:p>
                </c:rich>
              </c:tx>
              <c:spPr/>
              <c:showVal val="1"/>
            </c:dLbl>
            <c:dLbl>
              <c:idx val="1"/>
              <c:layout>
                <c:manualLayout>
                  <c:x val="-8.3333333333333766E-3"/>
                  <c:y val="0.33333333333333331"/>
                </c:manualLayout>
              </c:layout>
              <c:tx>
                <c:rich>
                  <a:bodyPr/>
                  <a:lstStyle/>
                  <a:p>
                    <a:pPr>
                      <a:defRPr sz="1200" b="1"/>
                    </a:pPr>
                    <a:r>
                      <a:rPr lang="el-GR" sz="1200" b="1"/>
                      <a:t>ΣΥΖΕΥΞΙΣ</a:t>
                    </a:r>
                    <a:r>
                      <a:rPr lang="el-GR" sz="1200" b="1" baseline="0"/>
                      <a:t> ΙΙ</a:t>
                    </a:r>
                    <a:endParaRPr lang="en-US" sz="1200" b="1"/>
                  </a:p>
                </c:rich>
              </c:tx>
              <c:spPr/>
              <c:showVal val="1"/>
            </c:dLbl>
            <c:showVal val="1"/>
          </c:dLbls>
          <c:val>
            <c:numRef>
              <c:f>Sheet1!$A$1:$A$2</c:f>
              <c:numCache>
                <c:formatCode>General</c:formatCode>
                <c:ptCount val="2"/>
                <c:pt idx="0">
                  <c:v>310</c:v>
                </c:pt>
                <c:pt idx="1">
                  <c:v>150</c:v>
                </c:pt>
              </c:numCache>
            </c:numRef>
          </c:val>
        </c:ser>
        <c:shape val="box"/>
        <c:axId val="108700032"/>
        <c:axId val="108701568"/>
        <c:axId val="108385152"/>
      </c:bar3DChart>
      <c:catAx>
        <c:axId val="108700032"/>
        <c:scaling>
          <c:orientation val="minMax"/>
        </c:scaling>
        <c:delete val="1"/>
        <c:axPos val="b"/>
        <c:tickLblPos val="none"/>
        <c:crossAx val="108701568"/>
        <c:crosses val="autoZero"/>
        <c:auto val="1"/>
        <c:lblAlgn val="ctr"/>
        <c:lblOffset val="100"/>
      </c:catAx>
      <c:valAx>
        <c:axId val="108701568"/>
        <c:scaling>
          <c:orientation val="minMax"/>
        </c:scaling>
        <c:axPos val="l"/>
        <c:majorGridlines/>
        <c:numFmt formatCode="General" sourceLinked="1"/>
        <c:tickLblPos val="nextTo"/>
        <c:txPr>
          <a:bodyPr/>
          <a:lstStyle/>
          <a:p>
            <a:pPr>
              <a:defRPr sz="1100"/>
            </a:pPr>
            <a:endParaRPr lang="el-GR"/>
          </a:p>
        </c:txPr>
        <c:crossAx val="108700032"/>
        <c:crosses val="autoZero"/>
        <c:crossBetween val="between"/>
      </c:valAx>
      <c:serAx>
        <c:axId val="108385152"/>
        <c:scaling>
          <c:orientation val="minMax"/>
        </c:scaling>
        <c:delete val="1"/>
        <c:axPos val="b"/>
        <c:tickLblPos val="none"/>
        <c:crossAx val="108701568"/>
        <c:crosses val="autoZero"/>
      </c:serAx>
    </c:plotArea>
    <c:plotVisOnly val="1"/>
    <c:dispBlanksAs val="gap"/>
  </c:chart>
  <c:externalData r:id="rId2"/>
</c:chartSpace>
</file>

<file path=ppt/diagrams/_rels/data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6C212-E39E-4BC9-AC96-E66265314643}"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l-GR"/>
        </a:p>
      </dgm:t>
    </dgm:pt>
    <dgm:pt modelId="{7F6E4313-1B2E-49D1-9330-896394C41CCA}">
      <dgm:prSet phldrT="[Κείμενο]" custT="1"/>
      <dgm:spPr/>
      <dgm:t>
        <a:bodyPr/>
        <a:lstStyle/>
        <a:p>
          <a:r>
            <a:rPr lang="el-GR" altLang="zh-CN" sz="2000" b="1" dirty="0" smtClean="0">
              <a:latin typeface="+mn-lt"/>
            </a:rPr>
            <a:t>Προσωπικά Στοιχεία </a:t>
          </a:r>
          <a:endParaRPr lang="el-GR" sz="2000" dirty="0"/>
        </a:p>
      </dgm:t>
    </dgm:pt>
    <dgm:pt modelId="{8C8D01C3-93DD-45B3-A16F-742156AD647D}" type="parTrans" cxnId="{FAB59EE5-4D08-4DE4-BE01-FB3C93862AD2}">
      <dgm:prSet/>
      <dgm:spPr/>
      <dgm:t>
        <a:bodyPr/>
        <a:lstStyle/>
        <a:p>
          <a:endParaRPr lang="el-GR"/>
        </a:p>
      </dgm:t>
    </dgm:pt>
    <dgm:pt modelId="{0619EE63-3065-4094-9F7A-8B5943D32BC7}" type="sibTrans" cxnId="{FAB59EE5-4D08-4DE4-BE01-FB3C93862AD2}">
      <dgm:prSet/>
      <dgm:spPr/>
      <dgm:t>
        <a:bodyPr/>
        <a:lstStyle/>
        <a:p>
          <a:endParaRPr lang="el-GR"/>
        </a:p>
      </dgm:t>
    </dgm:pt>
    <dgm:pt modelId="{45807129-CED4-426C-834D-FFAE1D2DD3B3}">
      <dgm:prSet phldrT="[Κείμενο]"/>
      <dgm:spPr/>
      <dgm:t>
        <a:bodyPr/>
        <a:lstStyle/>
        <a:p>
          <a:r>
            <a:rPr lang="el-GR" altLang="zh-CN" dirty="0" smtClean="0">
              <a:latin typeface="+mn-lt"/>
            </a:rPr>
            <a:t>Όνομα, Επώνυμο, ΑΦΜ, ΑΜΚΑ, ΑΔΤ, Όνομα και Επώνυμο Πατέρα και Μητέρας, Φύλο, Ημερομηνία Γέννησης, Οικογενειακή Κατάσταση, Αριθμό Παιδιών, Διεύθυνση Κατοικίας, Προσωπικά στοιχεία επικοινωνίας</a:t>
          </a:r>
          <a:endParaRPr lang="el-GR" dirty="0"/>
        </a:p>
      </dgm:t>
    </dgm:pt>
    <dgm:pt modelId="{A0CBD8B0-818B-4799-8B78-D6D1261F8142}" type="parTrans" cxnId="{9749A25D-25AD-45CA-AE76-641C22E95F18}">
      <dgm:prSet/>
      <dgm:spPr/>
      <dgm:t>
        <a:bodyPr/>
        <a:lstStyle/>
        <a:p>
          <a:endParaRPr lang="el-GR"/>
        </a:p>
      </dgm:t>
    </dgm:pt>
    <dgm:pt modelId="{AF14F1D0-FD03-48BB-96BA-C302C496ED84}" type="sibTrans" cxnId="{9749A25D-25AD-45CA-AE76-641C22E95F18}">
      <dgm:prSet/>
      <dgm:spPr/>
      <dgm:t>
        <a:bodyPr/>
        <a:lstStyle/>
        <a:p>
          <a:endParaRPr lang="el-GR"/>
        </a:p>
      </dgm:t>
    </dgm:pt>
    <dgm:pt modelId="{A3B96618-8A84-4F6C-B553-1DF50A586C91}">
      <dgm:prSet phldrT="[Κείμενο]" custT="1"/>
      <dgm:spPr/>
      <dgm:t>
        <a:bodyPr/>
        <a:lstStyle/>
        <a:p>
          <a:r>
            <a:rPr lang="el-GR" altLang="zh-CN" sz="1800" b="1" dirty="0" smtClean="0">
              <a:latin typeface="+mn-lt"/>
            </a:rPr>
            <a:t>Στοιχεία Υπηρεσιακής Κατάστασης </a:t>
          </a:r>
          <a:endParaRPr lang="el-GR" sz="1800" dirty="0"/>
        </a:p>
      </dgm:t>
    </dgm:pt>
    <dgm:pt modelId="{E824D421-3FB3-4690-9558-EEC9AA9C5587}" type="parTrans" cxnId="{E16D825B-926A-4729-A172-A61310C13CE0}">
      <dgm:prSet/>
      <dgm:spPr/>
      <dgm:t>
        <a:bodyPr/>
        <a:lstStyle/>
        <a:p>
          <a:endParaRPr lang="el-GR"/>
        </a:p>
      </dgm:t>
    </dgm:pt>
    <dgm:pt modelId="{9F9FF50A-34CE-42AD-B5E2-E2173A49D8B8}" type="sibTrans" cxnId="{E16D825B-926A-4729-A172-A61310C13CE0}">
      <dgm:prSet/>
      <dgm:spPr/>
      <dgm:t>
        <a:bodyPr/>
        <a:lstStyle/>
        <a:p>
          <a:endParaRPr lang="el-GR"/>
        </a:p>
      </dgm:t>
    </dgm:pt>
    <dgm:pt modelId="{494C8051-D579-4824-9CC9-BF646FECAC40}">
      <dgm:prSet phldrT="[Κείμενο]"/>
      <dgm:spPr/>
      <dgm:t>
        <a:bodyPr/>
        <a:lstStyle/>
        <a:p>
          <a:r>
            <a:rPr lang="el-GR" altLang="zh-CN" dirty="0" smtClean="0">
              <a:latin typeface="+mn-lt"/>
            </a:rPr>
            <a:t>Φορέας Οργανικής Θέσης, Φορέας Απασχόλησης, Είδος εργασιακής σχέσης, Κατηγορία εκπαίδευσης, Κλάδος, Ειδικότητα, Βαθμός, Θέση Ευθύνης, Ημερομηνία πρόσληψης στο Φορέα, Διεύθυνση Εργασίας, Στοιχεία Επικοινωνίας, Δεύτερη θέση απασχόλησης κ.α.</a:t>
          </a:r>
          <a:endParaRPr lang="el-GR" dirty="0"/>
        </a:p>
      </dgm:t>
    </dgm:pt>
    <dgm:pt modelId="{6B5412D9-ACCD-41F0-82AC-369D0FA11D9D}" type="parTrans" cxnId="{4043626A-855D-4B5A-B7BB-06021257E483}">
      <dgm:prSet/>
      <dgm:spPr/>
      <dgm:t>
        <a:bodyPr/>
        <a:lstStyle/>
        <a:p>
          <a:endParaRPr lang="el-GR"/>
        </a:p>
      </dgm:t>
    </dgm:pt>
    <dgm:pt modelId="{36D8501C-50C8-4F11-B5FE-9F59B8B89A7C}" type="sibTrans" cxnId="{4043626A-855D-4B5A-B7BB-06021257E483}">
      <dgm:prSet/>
      <dgm:spPr/>
      <dgm:t>
        <a:bodyPr/>
        <a:lstStyle/>
        <a:p>
          <a:endParaRPr lang="el-GR"/>
        </a:p>
      </dgm:t>
    </dgm:pt>
    <dgm:pt modelId="{27BE0E1A-AF99-42FA-9082-28A8CA219192}">
      <dgm:prSet phldrT="[Κείμενο]" custT="1"/>
      <dgm:spPr/>
      <dgm:t>
        <a:bodyPr/>
        <a:lstStyle/>
        <a:p>
          <a:r>
            <a:rPr lang="el-GR" altLang="zh-CN" sz="1800" b="1" dirty="0" smtClean="0">
              <a:latin typeface="+mn-lt"/>
            </a:rPr>
            <a:t>Τυπικά Προσόντα </a:t>
          </a:r>
          <a:endParaRPr lang="el-GR" sz="1800" dirty="0"/>
        </a:p>
      </dgm:t>
    </dgm:pt>
    <dgm:pt modelId="{9F17D672-33A7-45B6-ADBF-024CF0A2EE4D}" type="parTrans" cxnId="{1CF705FC-490D-4B08-8DE0-3D298A6A4BFC}">
      <dgm:prSet/>
      <dgm:spPr/>
      <dgm:t>
        <a:bodyPr/>
        <a:lstStyle/>
        <a:p>
          <a:endParaRPr lang="el-GR"/>
        </a:p>
      </dgm:t>
    </dgm:pt>
    <dgm:pt modelId="{F37E91F9-D503-4820-AD2C-450B0947318D}" type="sibTrans" cxnId="{1CF705FC-490D-4B08-8DE0-3D298A6A4BFC}">
      <dgm:prSet/>
      <dgm:spPr/>
      <dgm:t>
        <a:bodyPr/>
        <a:lstStyle/>
        <a:p>
          <a:endParaRPr lang="el-GR"/>
        </a:p>
      </dgm:t>
    </dgm:pt>
    <dgm:pt modelId="{977237B4-638D-4032-9298-F90987F65F47}">
      <dgm:prSet phldrT="[Κείμενο]"/>
      <dgm:spPr/>
      <dgm:t>
        <a:bodyPr/>
        <a:lstStyle/>
        <a:p>
          <a:r>
            <a:rPr lang="el-GR" altLang="zh-CN" dirty="0" smtClean="0">
              <a:latin typeface="+mn-lt"/>
            </a:rPr>
            <a:t>Πτυχία</a:t>
          </a:r>
          <a:endParaRPr lang="el-GR" dirty="0"/>
        </a:p>
      </dgm:t>
    </dgm:pt>
    <dgm:pt modelId="{BE94EBAE-B57C-470B-A6D4-0B8E40234454}" type="parTrans" cxnId="{C4910A1C-55B0-4CCE-AAFD-5B183F885962}">
      <dgm:prSet/>
      <dgm:spPr/>
      <dgm:t>
        <a:bodyPr/>
        <a:lstStyle/>
        <a:p>
          <a:endParaRPr lang="el-GR"/>
        </a:p>
      </dgm:t>
    </dgm:pt>
    <dgm:pt modelId="{366E98F5-45C1-4DAB-89E1-8893B14C50E9}" type="sibTrans" cxnId="{C4910A1C-55B0-4CCE-AAFD-5B183F885962}">
      <dgm:prSet/>
      <dgm:spPr/>
      <dgm:t>
        <a:bodyPr/>
        <a:lstStyle/>
        <a:p>
          <a:endParaRPr lang="el-GR"/>
        </a:p>
      </dgm:t>
    </dgm:pt>
    <dgm:pt modelId="{4E1F6EEF-38DB-41FC-9B9A-68C96A75A73B}">
      <dgm:prSet phldrT="[Κείμενο]"/>
      <dgm:spPr/>
      <dgm:t>
        <a:bodyPr/>
        <a:lstStyle/>
        <a:p>
          <a:r>
            <a:rPr lang="el-GR" altLang="zh-CN" dirty="0" smtClean="0">
              <a:latin typeface="+mn-lt"/>
            </a:rPr>
            <a:t>Ξένες Γλώσσες</a:t>
          </a:r>
          <a:endParaRPr lang="el-GR" dirty="0"/>
        </a:p>
      </dgm:t>
    </dgm:pt>
    <dgm:pt modelId="{EAB6FB1E-DDEB-4CD6-BE00-A89D902C0F99}" type="parTrans" cxnId="{37686341-9F1C-4EEB-901C-4E8065CAFFD7}">
      <dgm:prSet/>
      <dgm:spPr/>
      <dgm:t>
        <a:bodyPr/>
        <a:lstStyle/>
        <a:p>
          <a:endParaRPr lang="el-GR"/>
        </a:p>
      </dgm:t>
    </dgm:pt>
    <dgm:pt modelId="{6F51294A-62B2-48E4-9BE1-1B36009E7006}" type="sibTrans" cxnId="{37686341-9F1C-4EEB-901C-4E8065CAFFD7}">
      <dgm:prSet/>
      <dgm:spPr/>
      <dgm:t>
        <a:bodyPr/>
        <a:lstStyle/>
        <a:p>
          <a:endParaRPr lang="el-GR"/>
        </a:p>
      </dgm:t>
    </dgm:pt>
    <dgm:pt modelId="{4DD998AF-62F0-47E8-9589-C42A7C2A5DB6}" type="pres">
      <dgm:prSet presAssocID="{BE66C212-E39E-4BC9-AC96-E66265314643}" presName="linearFlow" presStyleCnt="0">
        <dgm:presLayoutVars>
          <dgm:dir/>
          <dgm:animLvl val="lvl"/>
          <dgm:resizeHandles val="exact"/>
        </dgm:presLayoutVars>
      </dgm:prSet>
      <dgm:spPr/>
      <dgm:t>
        <a:bodyPr/>
        <a:lstStyle/>
        <a:p>
          <a:endParaRPr lang="el-GR"/>
        </a:p>
      </dgm:t>
    </dgm:pt>
    <dgm:pt modelId="{72E6E577-B0B0-49DD-939D-66591DCA9AF6}" type="pres">
      <dgm:prSet presAssocID="{7F6E4313-1B2E-49D1-9330-896394C41CCA}" presName="composite" presStyleCnt="0"/>
      <dgm:spPr/>
    </dgm:pt>
    <dgm:pt modelId="{5D5FE5F4-6EE6-4464-8BA6-B3E670B0108E}" type="pres">
      <dgm:prSet presAssocID="{7F6E4313-1B2E-49D1-9330-896394C41CCA}" presName="parTx" presStyleLbl="node1" presStyleIdx="0" presStyleCnt="3">
        <dgm:presLayoutVars>
          <dgm:chMax val="0"/>
          <dgm:chPref val="0"/>
          <dgm:bulletEnabled val="1"/>
        </dgm:presLayoutVars>
      </dgm:prSet>
      <dgm:spPr/>
      <dgm:t>
        <a:bodyPr/>
        <a:lstStyle/>
        <a:p>
          <a:endParaRPr lang="el-GR"/>
        </a:p>
      </dgm:t>
    </dgm:pt>
    <dgm:pt modelId="{3C7121D9-F691-47D1-A0E2-CB6FEA5ACDD0}" type="pres">
      <dgm:prSet presAssocID="{7F6E4313-1B2E-49D1-9330-896394C41CCA}" presName="parSh" presStyleLbl="node1" presStyleIdx="0" presStyleCnt="3"/>
      <dgm:spPr/>
      <dgm:t>
        <a:bodyPr/>
        <a:lstStyle/>
        <a:p>
          <a:endParaRPr lang="el-GR"/>
        </a:p>
      </dgm:t>
    </dgm:pt>
    <dgm:pt modelId="{20C026FB-B2B5-43C0-B1CA-ACF75E1F41E6}" type="pres">
      <dgm:prSet presAssocID="{7F6E4313-1B2E-49D1-9330-896394C41CCA}" presName="desTx" presStyleLbl="fgAcc1" presStyleIdx="0" presStyleCnt="3" custLinFactNeighborX="37457" custLinFactNeighborY="8817">
        <dgm:presLayoutVars>
          <dgm:bulletEnabled val="1"/>
        </dgm:presLayoutVars>
      </dgm:prSet>
      <dgm:spPr/>
      <dgm:t>
        <a:bodyPr/>
        <a:lstStyle/>
        <a:p>
          <a:endParaRPr lang="el-GR"/>
        </a:p>
      </dgm:t>
    </dgm:pt>
    <dgm:pt modelId="{B436AE66-94DC-4F53-8476-9D66B3DBFA65}" type="pres">
      <dgm:prSet presAssocID="{0619EE63-3065-4094-9F7A-8B5943D32BC7}" presName="sibTrans" presStyleLbl="sibTrans2D1" presStyleIdx="0" presStyleCnt="2"/>
      <dgm:spPr/>
      <dgm:t>
        <a:bodyPr/>
        <a:lstStyle/>
        <a:p>
          <a:endParaRPr lang="el-GR"/>
        </a:p>
      </dgm:t>
    </dgm:pt>
    <dgm:pt modelId="{0678504D-65CA-41E4-9178-87A317349257}" type="pres">
      <dgm:prSet presAssocID="{0619EE63-3065-4094-9F7A-8B5943D32BC7}" presName="connTx" presStyleLbl="sibTrans2D1" presStyleIdx="0" presStyleCnt="2"/>
      <dgm:spPr/>
      <dgm:t>
        <a:bodyPr/>
        <a:lstStyle/>
        <a:p>
          <a:endParaRPr lang="el-GR"/>
        </a:p>
      </dgm:t>
    </dgm:pt>
    <dgm:pt modelId="{6D94BE3E-BA91-47B4-B8B2-BB958A27C158}" type="pres">
      <dgm:prSet presAssocID="{A3B96618-8A84-4F6C-B553-1DF50A586C91}" presName="composite" presStyleCnt="0"/>
      <dgm:spPr/>
    </dgm:pt>
    <dgm:pt modelId="{192A58DA-08F7-4BE5-8DD4-96E280179DE2}" type="pres">
      <dgm:prSet presAssocID="{A3B96618-8A84-4F6C-B553-1DF50A586C91}" presName="parTx" presStyleLbl="node1" presStyleIdx="0" presStyleCnt="3">
        <dgm:presLayoutVars>
          <dgm:chMax val="0"/>
          <dgm:chPref val="0"/>
          <dgm:bulletEnabled val="1"/>
        </dgm:presLayoutVars>
      </dgm:prSet>
      <dgm:spPr/>
      <dgm:t>
        <a:bodyPr/>
        <a:lstStyle/>
        <a:p>
          <a:endParaRPr lang="el-GR"/>
        </a:p>
      </dgm:t>
    </dgm:pt>
    <dgm:pt modelId="{04B889C3-A0DF-4792-A8F0-1F7C2A47FE92}" type="pres">
      <dgm:prSet presAssocID="{A3B96618-8A84-4F6C-B553-1DF50A586C91}" presName="parSh" presStyleLbl="node1" presStyleIdx="1" presStyleCnt="3"/>
      <dgm:spPr/>
      <dgm:t>
        <a:bodyPr/>
        <a:lstStyle/>
        <a:p>
          <a:endParaRPr lang="el-GR"/>
        </a:p>
      </dgm:t>
    </dgm:pt>
    <dgm:pt modelId="{7CFFD285-56DD-4888-8446-ABF4AA3F9C9C}" type="pres">
      <dgm:prSet presAssocID="{A3B96618-8A84-4F6C-B553-1DF50A586C91}" presName="desTx" presStyleLbl="fgAcc1" presStyleIdx="1" presStyleCnt="3" custLinFactNeighborX="17872" custLinFactNeighborY="8817">
        <dgm:presLayoutVars>
          <dgm:bulletEnabled val="1"/>
        </dgm:presLayoutVars>
      </dgm:prSet>
      <dgm:spPr/>
      <dgm:t>
        <a:bodyPr/>
        <a:lstStyle/>
        <a:p>
          <a:endParaRPr lang="el-GR"/>
        </a:p>
      </dgm:t>
    </dgm:pt>
    <dgm:pt modelId="{74AD87C8-1C58-4632-A82C-87B3F3AE66BA}" type="pres">
      <dgm:prSet presAssocID="{9F9FF50A-34CE-42AD-B5E2-E2173A49D8B8}" presName="sibTrans" presStyleLbl="sibTrans2D1" presStyleIdx="1" presStyleCnt="2"/>
      <dgm:spPr/>
      <dgm:t>
        <a:bodyPr/>
        <a:lstStyle/>
        <a:p>
          <a:endParaRPr lang="el-GR"/>
        </a:p>
      </dgm:t>
    </dgm:pt>
    <dgm:pt modelId="{C90782D1-D738-4574-AA03-0FCCCEDF04CD}" type="pres">
      <dgm:prSet presAssocID="{9F9FF50A-34CE-42AD-B5E2-E2173A49D8B8}" presName="connTx" presStyleLbl="sibTrans2D1" presStyleIdx="1" presStyleCnt="2"/>
      <dgm:spPr/>
      <dgm:t>
        <a:bodyPr/>
        <a:lstStyle/>
        <a:p>
          <a:endParaRPr lang="el-GR"/>
        </a:p>
      </dgm:t>
    </dgm:pt>
    <dgm:pt modelId="{4E5DAF1F-5621-42B0-BE3D-0DA1A333ADFF}" type="pres">
      <dgm:prSet presAssocID="{27BE0E1A-AF99-42FA-9082-28A8CA219192}" presName="composite" presStyleCnt="0"/>
      <dgm:spPr/>
    </dgm:pt>
    <dgm:pt modelId="{92C45E3F-A20E-4EFC-92D4-2506E48652C5}" type="pres">
      <dgm:prSet presAssocID="{27BE0E1A-AF99-42FA-9082-28A8CA219192}" presName="parTx" presStyleLbl="node1" presStyleIdx="1" presStyleCnt="3">
        <dgm:presLayoutVars>
          <dgm:chMax val="0"/>
          <dgm:chPref val="0"/>
          <dgm:bulletEnabled val="1"/>
        </dgm:presLayoutVars>
      </dgm:prSet>
      <dgm:spPr/>
      <dgm:t>
        <a:bodyPr/>
        <a:lstStyle/>
        <a:p>
          <a:endParaRPr lang="el-GR"/>
        </a:p>
      </dgm:t>
    </dgm:pt>
    <dgm:pt modelId="{2DCD6745-519E-4CE6-AF18-979533AE94C2}" type="pres">
      <dgm:prSet presAssocID="{27BE0E1A-AF99-42FA-9082-28A8CA219192}" presName="parSh" presStyleLbl="node1" presStyleIdx="2" presStyleCnt="3"/>
      <dgm:spPr/>
      <dgm:t>
        <a:bodyPr/>
        <a:lstStyle/>
        <a:p>
          <a:endParaRPr lang="el-GR"/>
        </a:p>
      </dgm:t>
    </dgm:pt>
    <dgm:pt modelId="{2F482835-A567-40A2-B62D-108F2AF0C99D}" type="pres">
      <dgm:prSet presAssocID="{27BE0E1A-AF99-42FA-9082-28A8CA219192}" presName="desTx" presStyleLbl="fgAcc1" presStyleIdx="2" presStyleCnt="3" custScaleX="71382" custLinFactNeighborX="-4832" custLinFactNeighborY="8552">
        <dgm:presLayoutVars>
          <dgm:bulletEnabled val="1"/>
        </dgm:presLayoutVars>
      </dgm:prSet>
      <dgm:spPr/>
      <dgm:t>
        <a:bodyPr/>
        <a:lstStyle/>
        <a:p>
          <a:endParaRPr lang="el-GR"/>
        </a:p>
      </dgm:t>
    </dgm:pt>
  </dgm:ptLst>
  <dgm:cxnLst>
    <dgm:cxn modelId="{DE204DE3-23F3-490A-94D5-3E7DDECBEAFF}" type="presOf" srcId="{7F6E4313-1B2E-49D1-9330-896394C41CCA}" destId="{5D5FE5F4-6EE6-4464-8BA6-B3E670B0108E}" srcOrd="0" destOrd="0" presId="urn:microsoft.com/office/officeart/2005/8/layout/process3"/>
    <dgm:cxn modelId="{D7ACCC74-1213-4354-B606-08ACD4544557}" type="presOf" srcId="{494C8051-D579-4824-9CC9-BF646FECAC40}" destId="{7CFFD285-56DD-4888-8446-ABF4AA3F9C9C}" srcOrd="0" destOrd="0" presId="urn:microsoft.com/office/officeart/2005/8/layout/process3"/>
    <dgm:cxn modelId="{0D84F1FF-25EE-441A-915F-CEB5AA4E2458}" type="presOf" srcId="{27BE0E1A-AF99-42FA-9082-28A8CA219192}" destId="{2DCD6745-519E-4CE6-AF18-979533AE94C2}" srcOrd="1" destOrd="0" presId="urn:microsoft.com/office/officeart/2005/8/layout/process3"/>
    <dgm:cxn modelId="{91EAE59E-974E-4C63-945E-EFA66199C109}" type="presOf" srcId="{45807129-CED4-426C-834D-FFAE1D2DD3B3}" destId="{20C026FB-B2B5-43C0-B1CA-ACF75E1F41E6}" srcOrd="0" destOrd="0" presId="urn:microsoft.com/office/officeart/2005/8/layout/process3"/>
    <dgm:cxn modelId="{EA1B8A0C-76CD-4C5D-8A74-85D85C80C0EA}" type="presOf" srcId="{4E1F6EEF-38DB-41FC-9B9A-68C96A75A73B}" destId="{2F482835-A567-40A2-B62D-108F2AF0C99D}" srcOrd="0" destOrd="1" presId="urn:microsoft.com/office/officeart/2005/8/layout/process3"/>
    <dgm:cxn modelId="{FAB59EE5-4D08-4DE4-BE01-FB3C93862AD2}" srcId="{BE66C212-E39E-4BC9-AC96-E66265314643}" destId="{7F6E4313-1B2E-49D1-9330-896394C41CCA}" srcOrd="0" destOrd="0" parTransId="{8C8D01C3-93DD-45B3-A16F-742156AD647D}" sibTransId="{0619EE63-3065-4094-9F7A-8B5943D32BC7}"/>
    <dgm:cxn modelId="{C4910A1C-55B0-4CCE-AAFD-5B183F885962}" srcId="{27BE0E1A-AF99-42FA-9082-28A8CA219192}" destId="{977237B4-638D-4032-9298-F90987F65F47}" srcOrd="0" destOrd="0" parTransId="{BE94EBAE-B57C-470B-A6D4-0B8E40234454}" sibTransId="{366E98F5-45C1-4DAB-89E1-8893B14C50E9}"/>
    <dgm:cxn modelId="{1E25D163-3100-4893-90C9-7886E6128FAA}" type="presOf" srcId="{0619EE63-3065-4094-9F7A-8B5943D32BC7}" destId="{0678504D-65CA-41E4-9178-87A317349257}" srcOrd="1" destOrd="0" presId="urn:microsoft.com/office/officeart/2005/8/layout/process3"/>
    <dgm:cxn modelId="{94AB621A-7C4F-454E-BEBE-E8A7B28B5F48}" type="presOf" srcId="{9F9FF50A-34CE-42AD-B5E2-E2173A49D8B8}" destId="{C90782D1-D738-4574-AA03-0FCCCEDF04CD}" srcOrd="1" destOrd="0" presId="urn:microsoft.com/office/officeart/2005/8/layout/process3"/>
    <dgm:cxn modelId="{275364B3-2F97-4342-B24C-CAFB0102F57E}" type="presOf" srcId="{BE66C212-E39E-4BC9-AC96-E66265314643}" destId="{4DD998AF-62F0-47E8-9589-C42A7C2A5DB6}" srcOrd="0" destOrd="0" presId="urn:microsoft.com/office/officeart/2005/8/layout/process3"/>
    <dgm:cxn modelId="{BB9C2832-3826-47BC-9753-A1D29AFB914A}" type="presOf" srcId="{A3B96618-8A84-4F6C-B553-1DF50A586C91}" destId="{192A58DA-08F7-4BE5-8DD4-96E280179DE2}" srcOrd="0" destOrd="0" presId="urn:microsoft.com/office/officeart/2005/8/layout/process3"/>
    <dgm:cxn modelId="{BDAFE955-41B5-424D-A979-53255A120C8F}" type="presOf" srcId="{0619EE63-3065-4094-9F7A-8B5943D32BC7}" destId="{B436AE66-94DC-4F53-8476-9D66B3DBFA65}" srcOrd="0" destOrd="0" presId="urn:microsoft.com/office/officeart/2005/8/layout/process3"/>
    <dgm:cxn modelId="{BCBCE786-CEC1-498B-9FEB-A6B4C25F07C8}" type="presOf" srcId="{A3B96618-8A84-4F6C-B553-1DF50A586C91}" destId="{04B889C3-A0DF-4792-A8F0-1F7C2A47FE92}" srcOrd="1" destOrd="0" presId="urn:microsoft.com/office/officeart/2005/8/layout/process3"/>
    <dgm:cxn modelId="{E16D825B-926A-4729-A172-A61310C13CE0}" srcId="{BE66C212-E39E-4BC9-AC96-E66265314643}" destId="{A3B96618-8A84-4F6C-B553-1DF50A586C91}" srcOrd="1" destOrd="0" parTransId="{E824D421-3FB3-4690-9558-EEC9AA9C5587}" sibTransId="{9F9FF50A-34CE-42AD-B5E2-E2173A49D8B8}"/>
    <dgm:cxn modelId="{1CF705FC-490D-4B08-8DE0-3D298A6A4BFC}" srcId="{BE66C212-E39E-4BC9-AC96-E66265314643}" destId="{27BE0E1A-AF99-42FA-9082-28A8CA219192}" srcOrd="2" destOrd="0" parTransId="{9F17D672-33A7-45B6-ADBF-024CF0A2EE4D}" sibTransId="{F37E91F9-D503-4820-AD2C-450B0947318D}"/>
    <dgm:cxn modelId="{2782F7FE-7F77-4274-B345-278FC12BB72A}" type="presOf" srcId="{27BE0E1A-AF99-42FA-9082-28A8CA219192}" destId="{92C45E3F-A20E-4EFC-92D4-2506E48652C5}" srcOrd="0" destOrd="0" presId="urn:microsoft.com/office/officeart/2005/8/layout/process3"/>
    <dgm:cxn modelId="{9749A25D-25AD-45CA-AE76-641C22E95F18}" srcId="{7F6E4313-1B2E-49D1-9330-896394C41CCA}" destId="{45807129-CED4-426C-834D-FFAE1D2DD3B3}" srcOrd="0" destOrd="0" parTransId="{A0CBD8B0-818B-4799-8B78-D6D1261F8142}" sibTransId="{AF14F1D0-FD03-48BB-96BA-C302C496ED84}"/>
    <dgm:cxn modelId="{1A78F627-4001-48AB-80B0-9E003E944555}" type="presOf" srcId="{7F6E4313-1B2E-49D1-9330-896394C41CCA}" destId="{3C7121D9-F691-47D1-A0E2-CB6FEA5ACDD0}" srcOrd="1" destOrd="0" presId="urn:microsoft.com/office/officeart/2005/8/layout/process3"/>
    <dgm:cxn modelId="{37686341-9F1C-4EEB-901C-4E8065CAFFD7}" srcId="{27BE0E1A-AF99-42FA-9082-28A8CA219192}" destId="{4E1F6EEF-38DB-41FC-9B9A-68C96A75A73B}" srcOrd="1" destOrd="0" parTransId="{EAB6FB1E-DDEB-4CD6-BE00-A89D902C0F99}" sibTransId="{6F51294A-62B2-48E4-9BE1-1B36009E7006}"/>
    <dgm:cxn modelId="{4043626A-855D-4B5A-B7BB-06021257E483}" srcId="{A3B96618-8A84-4F6C-B553-1DF50A586C91}" destId="{494C8051-D579-4824-9CC9-BF646FECAC40}" srcOrd="0" destOrd="0" parTransId="{6B5412D9-ACCD-41F0-82AC-369D0FA11D9D}" sibTransId="{36D8501C-50C8-4F11-B5FE-9F59B8B89A7C}"/>
    <dgm:cxn modelId="{8958E61D-3670-48D4-955E-0F9D98E8D6D3}" type="presOf" srcId="{977237B4-638D-4032-9298-F90987F65F47}" destId="{2F482835-A567-40A2-B62D-108F2AF0C99D}" srcOrd="0" destOrd="0" presId="urn:microsoft.com/office/officeart/2005/8/layout/process3"/>
    <dgm:cxn modelId="{398DC7D9-F9FA-41D8-A764-47BAFEAB06CF}" type="presOf" srcId="{9F9FF50A-34CE-42AD-B5E2-E2173A49D8B8}" destId="{74AD87C8-1C58-4632-A82C-87B3F3AE66BA}" srcOrd="0" destOrd="0" presId="urn:microsoft.com/office/officeart/2005/8/layout/process3"/>
    <dgm:cxn modelId="{D2AE3E00-6E6C-4FF8-85DA-1169841C9F7C}" type="presParOf" srcId="{4DD998AF-62F0-47E8-9589-C42A7C2A5DB6}" destId="{72E6E577-B0B0-49DD-939D-66591DCA9AF6}" srcOrd="0" destOrd="0" presId="urn:microsoft.com/office/officeart/2005/8/layout/process3"/>
    <dgm:cxn modelId="{3021718B-A3DF-4FF6-8742-02F50EEC7207}" type="presParOf" srcId="{72E6E577-B0B0-49DD-939D-66591DCA9AF6}" destId="{5D5FE5F4-6EE6-4464-8BA6-B3E670B0108E}" srcOrd="0" destOrd="0" presId="urn:microsoft.com/office/officeart/2005/8/layout/process3"/>
    <dgm:cxn modelId="{F664F8AC-5F52-43D8-AE3C-2CE75E06A8C5}" type="presParOf" srcId="{72E6E577-B0B0-49DD-939D-66591DCA9AF6}" destId="{3C7121D9-F691-47D1-A0E2-CB6FEA5ACDD0}" srcOrd="1" destOrd="0" presId="urn:microsoft.com/office/officeart/2005/8/layout/process3"/>
    <dgm:cxn modelId="{22E8C842-2244-4263-A15D-48E679E4E348}" type="presParOf" srcId="{72E6E577-B0B0-49DD-939D-66591DCA9AF6}" destId="{20C026FB-B2B5-43C0-B1CA-ACF75E1F41E6}" srcOrd="2" destOrd="0" presId="urn:microsoft.com/office/officeart/2005/8/layout/process3"/>
    <dgm:cxn modelId="{35413636-6B3A-44C3-AB19-AD31DA32ED94}" type="presParOf" srcId="{4DD998AF-62F0-47E8-9589-C42A7C2A5DB6}" destId="{B436AE66-94DC-4F53-8476-9D66B3DBFA65}" srcOrd="1" destOrd="0" presId="urn:microsoft.com/office/officeart/2005/8/layout/process3"/>
    <dgm:cxn modelId="{B63858C6-16A4-40CD-82B8-CE43265BA207}" type="presParOf" srcId="{B436AE66-94DC-4F53-8476-9D66B3DBFA65}" destId="{0678504D-65CA-41E4-9178-87A317349257}" srcOrd="0" destOrd="0" presId="urn:microsoft.com/office/officeart/2005/8/layout/process3"/>
    <dgm:cxn modelId="{87B0FD54-878B-4E55-B8D0-37674A9F3301}" type="presParOf" srcId="{4DD998AF-62F0-47E8-9589-C42A7C2A5DB6}" destId="{6D94BE3E-BA91-47B4-B8B2-BB958A27C158}" srcOrd="2" destOrd="0" presId="urn:microsoft.com/office/officeart/2005/8/layout/process3"/>
    <dgm:cxn modelId="{1BDDFF06-AE69-40B8-9AB5-8B53F979E0FA}" type="presParOf" srcId="{6D94BE3E-BA91-47B4-B8B2-BB958A27C158}" destId="{192A58DA-08F7-4BE5-8DD4-96E280179DE2}" srcOrd="0" destOrd="0" presId="urn:microsoft.com/office/officeart/2005/8/layout/process3"/>
    <dgm:cxn modelId="{B2E01B6C-2A30-4FB4-A311-66085061D6DD}" type="presParOf" srcId="{6D94BE3E-BA91-47B4-B8B2-BB958A27C158}" destId="{04B889C3-A0DF-4792-A8F0-1F7C2A47FE92}" srcOrd="1" destOrd="0" presId="urn:microsoft.com/office/officeart/2005/8/layout/process3"/>
    <dgm:cxn modelId="{EF6C19DF-B172-41E3-B93B-BDED737C07CA}" type="presParOf" srcId="{6D94BE3E-BA91-47B4-B8B2-BB958A27C158}" destId="{7CFFD285-56DD-4888-8446-ABF4AA3F9C9C}" srcOrd="2" destOrd="0" presId="urn:microsoft.com/office/officeart/2005/8/layout/process3"/>
    <dgm:cxn modelId="{1CBB2075-544C-4B79-B007-1999EC396504}" type="presParOf" srcId="{4DD998AF-62F0-47E8-9589-C42A7C2A5DB6}" destId="{74AD87C8-1C58-4632-A82C-87B3F3AE66BA}" srcOrd="3" destOrd="0" presId="urn:microsoft.com/office/officeart/2005/8/layout/process3"/>
    <dgm:cxn modelId="{9E8D89BD-BF6C-4F3C-A276-8F08E662F6EE}" type="presParOf" srcId="{74AD87C8-1C58-4632-A82C-87B3F3AE66BA}" destId="{C90782D1-D738-4574-AA03-0FCCCEDF04CD}" srcOrd="0" destOrd="0" presId="urn:microsoft.com/office/officeart/2005/8/layout/process3"/>
    <dgm:cxn modelId="{7E9E1537-E052-4A52-8A8A-A459CE2EDFFD}" type="presParOf" srcId="{4DD998AF-62F0-47E8-9589-C42A7C2A5DB6}" destId="{4E5DAF1F-5621-42B0-BE3D-0DA1A333ADFF}" srcOrd="4" destOrd="0" presId="urn:microsoft.com/office/officeart/2005/8/layout/process3"/>
    <dgm:cxn modelId="{25ABF903-E935-4BA2-9649-B77E27CA955E}" type="presParOf" srcId="{4E5DAF1F-5621-42B0-BE3D-0DA1A333ADFF}" destId="{92C45E3F-A20E-4EFC-92D4-2506E48652C5}" srcOrd="0" destOrd="0" presId="urn:microsoft.com/office/officeart/2005/8/layout/process3"/>
    <dgm:cxn modelId="{A5A01FEF-2431-4484-A625-A73B587D8A5E}" type="presParOf" srcId="{4E5DAF1F-5621-42B0-BE3D-0DA1A333ADFF}" destId="{2DCD6745-519E-4CE6-AF18-979533AE94C2}" srcOrd="1" destOrd="0" presId="urn:microsoft.com/office/officeart/2005/8/layout/process3"/>
    <dgm:cxn modelId="{DE05120D-2BEF-407D-A382-5CC816942934}" type="presParOf" srcId="{4E5DAF1F-5621-42B0-BE3D-0DA1A333ADFF}" destId="{2F482835-A567-40A2-B62D-108F2AF0C99D}"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13293D-C51A-4A01-BB90-7D04D5D1F5BE}" type="doc">
      <dgm:prSet loTypeId="urn:microsoft.com/office/officeart/2005/8/layout/chevron2" loCatId="process" qsTypeId="urn:microsoft.com/office/officeart/2005/8/quickstyle/3d2" qsCatId="3D" csTypeId="urn:microsoft.com/office/officeart/2005/8/colors/accent0_3" csCatId="mainScheme" phldr="1"/>
      <dgm:spPr/>
      <dgm:t>
        <a:bodyPr/>
        <a:lstStyle/>
        <a:p>
          <a:endParaRPr lang="el-GR"/>
        </a:p>
      </dgm:t>
    </dgm:pt>
    <dgm:pt modelId="{FA385F15-C949-4998-BCB5-CF1252A6B565}">
      <dgm:prSet phldrT="[Κείμενο]"/>
      <dgm:spPr/>
      <dgm:t>
        <a:bodyPr/>
        <a:lstStyle/>
        <a:p>
          <a:r>
            <a:rPr lang="el-GR" dirty="0" smtClean="0">
              <a:solidFill>
                <a:schemeClr val="tx2"/>
              </a:solidFill>
            </a:rPr>
            <a:t>1</a:t>
          </a:r>
          <a:endParaRPr lang="el-GR" dirty="0">
            <a:solidFill>
              <a:schemeClr val="tx2"/>
            </a:solidFill>
          </a:endParaRPr>
        </a:p>
      </dgm:t>
    </dgm:pt>
    <dgm:pt modelId="{74E2B3D1-AF6A-435D-9A4C-F1AAA780EACC}" type="parTrans" cxnId="{304C87C0-9F4C-4DA7-8511-6C84E7FBA31B}">
      <dgm:prSet/>
      <dgm:spPr/>
      <dgm:t>
        <a:bodyPr/>
        <a:lstStyle/>
        <a:p>
          <a:endParaRPr lang="el-GR">
            <a:solidFill>
              <a:schemeClr val="tx2"/>
            </a:solidFill>
          </a:endParaRPr>
        </a:p>
      </dgm:t>
    </dgm:pt>
    <dgm:pt modelId="{CFC27A01-923C-4866-A6D7-B822FF391820}" type="sibTrans" cxnId="{304C87C0-9F4C-4DA7-8511-6C84E7FBA31B}">
      <dgm:prSet/>
      <dgm:spPr/>
      <dgm:t>
        <a:bodyPr/>
        <a:lstStyle/>
        <a:p>
          <a:endParaRPr lang="el-GR">
            <a:solidFill>
              <a:schemeClr val="tx2"/>
            </a:solidFill>
          </a:endParaRPr>
        </a:p>
      </dgm:t>
    </dgm:pt>
    <dgm:pt modelId="{6E5B27CE-C94C-4676-9AAE-C79B2A396221}">
      <dgm:prSet phldrT="[Κείμενο]"/>
      <dgm:spPr/>
      <dgm:t>
        <a:bodyPr/>
        <a:lstStyle/>
        <a:p>
          <a:r>
            <a:rPr lang="el-GR" dirty="0" smtClean="0">
              <a:solidFill>
                <a:schemeClr val="tx2"/>
              </a:solidFill>
              <a:latin typeface="Calibri" panose="020F0502020204030204" pitchFamily="34" charset="0"/>
            </a:rPr>
            <a:t>Ένταξη πιστοποιητικών/πληροφορίας στην νέα πλατφόρμα Ηλεκτρονικής Διακυβέρνησης ώστε να μπορεί ο πιστοποιημένος δημόσιος υπάλληλος να την πραγματοποιεί από τον υπολογιστή του</a:t>
          </a:r>
          <a:endParaRPr lang="el-GR" dirty="0">
            <a:solidFill>
              <a:schemeClr val="tx2"/>
            </a:solidFill>
          </a:endParaRPr>
        </a:p>
      </dgm:t>
    </dgm:pt>
    <dgm:pt modelId="{49C7F8F8-24A7-4B8E-8CA0-A773EC1CA92F}" type="parTrans" cxnId="{1C24BBD1-A9D9-4812-A3DD-AA01140EF79E}">
      <dgm:prSet/>
      <dgm:spPr/>
      <dgm:t>
        <a:bodyPr/>
        <a:lstStyle/>
        <a:p>
          <a:endParaRPr lang="el-GR">
            <a:solidFill>
              <a:schemeClr val="tx2"/>
            </a:solidFill>
          </a:endParaRPr>
        </a:p>
      </dgm:t>
    </dgm:pt>
    <dgm:pt modelId="{4BCAEA1B-7282-4E9B-B6B0-51307A355477}" type="sibTrans" cxnId="{1C24BBD1-A9D9-4812-A3DD-AA01140EF79E}">
      <dgm:prSet/>
      <dgm:spPr/>
      <dgm:t>
        <a:bodyPr/>
        <a:lstStyle/>
        <a:p>
          <a:endParaRPr lang="el-GR">
            <a:solidFill>
              <a:schemeClr val="tx2"/>
            </a:solidFill>
          </a:endParaRPr>
        </a:p>
      </dgm:t>
    </dgm:pt>
    <dgm:pt modelId="{7AE1B763-27A8-48B5-B92A-A0233CD957F7}">
      <dgm:prSet phldrT="[Κείμενο]"/>
      <dgm:spPr/>
      <dgm:t>
        <a:bodyPr/>
        <a:lstStyle/>
        <a:p>
          <a:r>
            <a:rPr lang="el-GR" dirty="0" smtClean="0">
              <a:solidFill>
                <a:schemeClr val="tx2"/>
              </a:solidFill>
            </a:rPr>
            <a:t>2</a:t>
          </a:r>
          <a:endParaRPr lang="el-GR" dirty="0">
            <a:solidFill>
              <a:schemeClr val="tx2"/>
            </a:solidFill>
          </a:endParaRPr>
        </a:p>
      </dgm:t>
    </dgm:pt>
    <dgm:pt modelId="{16E1E7F6-7852-4BD6-81AE-F9D714A3B46B}" type="parTrans" cxnId="{D6524C0A-F962-4D0E-BC27-9DCB932DEE9E}">
      <dgm:prSet/>
      <dgm:spPr/>
      <dgm:t>
        <a:bodyPr/>
        <a:lstStyle/>
        <a:p>
          <a:endParaRPr lang="el-GR">
            <a:solidFill>
              <a:schemeClr val="tx2"/>
            </a:solidFill>
          </a:endParaRPr>
        </a:p>
      </dgm:t>
    </dgm:pt>
    <dgm:pt modelId="{F1070157-0D58-4B74-BCB3-FD8F0C576875}" type="sibTrans" cxnId="{D6524C0A-F962-4D0E-BC27-9DCB932DEE9E}">
      <dgm:prSet/>
      <dgm:spPr/>
      <dgm:t>
        <a:bodyPr/>
        <a:lstStyle/>
        <a:p>
          <a:endParaRPr lang="el-GR">
            <a:solidFill>
              <a:schemeClr val="tx2"/>
            </a:solidFill>
          </a:endParaRPr>
        </a:p>
      </dgm:t>
    </dgm:pt>
    <dgm:pt modelId="{CEC3F114-0B1F-4D75-A528-14FB31F6AF8E}">
      <dgm:prSet phldrT="[Κείμενο]"/>
      <dgm:spPr/>
      <dgm:t>
        <a:bodyPr/>
        <a:lstStyle/>
        <a:p>
          <a:r>
            <a:rPr lang="el-GR" dirty="0" smtClean="0">
              <a:solidFill>
                <a:schemeClr val="tx2"/>
              </a:solidFill>
              <a:latin typeface="Calibri" panose="020F0502020204030204" pitchFamily="34" charset="0"/>
            </a:rPr>
            <a:t>Απλοποίηση διαδικασίας και τροποποίηση του νομοθετικού και κανονιστικού πλαισίου όπου απαιτείται</a:t>
          </a:r>
          <a:endParaRPr lang="el-GR" dirty="0">
            <a:solidFill>
              <a:schemeClr val="tx2"/>
            </a:solidFill>
          </a:endParaRPr>
        </a:p>
      </dgm:t>
    </dgm:pt>
    <dgm:pt modelId="{96799847-DD1D-4536-AC80-6591C91B6103}" type="parTrans" cxnId="{04052D06-D94B-42FC-853F-56521799B2F1}">
      <dgm:prSet/>
      <dgm:spPr/>
      <dgm:t>
        <a:bodyPr/>
        <a:lstStyle/>
        <a:p>
          <a:endParaRPr lang="el-GR">
            <a:solidFill>
              <a:schemeClr val="tx2"/>
            </a:solidFill>
          </a:endParaRPr>
        </a:p>
      </dgm:t>
    </dgm:pt>
    <dgm:pt modelId="{B5C5F711-AB38-4FDA-905D-CA9BC28AFF43}" type="sibTrans" cxnId="{04052D06-D94B-42FC-853F-56521799B2F1}">
      <dgm:prSet/>
      <dgm:spPr/>
      <dgm:t>
        <a:bodyPr/>
        <a:lstStyle/>
        <a:p>
          <a:endParaRPr lang="el-GR">
            <a:solidFill>
              <a:schemeClr val="tx2"/>
            </a:solidFill>
          </a:endParaRPr>
        </a:p>
      </dgm:t>
    </dgm:pt>
    <dgm:pt modelId="{8F07E032-2F50-43BC-9124-D8A328FC9E9D}">
      <dgm:prSet phldrT="[Κείμενο]"/>
      <dgm:spPr/>
      <dgm:t>
        <a:bodyPr/>
        <a:lstStyle/>
        <a:p>
          <a:r>
            <a:rPr lang="el-GR" dirty="0" smtClean="0">
              <a:solidFill>
                <a:schemeClr val="tx2"/>
              </a:solidFill>
            </a:rPr>
            <a:t>3</a:t>
          </a:r>
          <a:endParaRPr lang="el-GR" dirty="0">
            <a:solidFill>
              <a:schemeClr val="tx2"/>
            </a:solidFill>
          </a:endParaRPr>
        </a:p>
      </dgm:t>
    </dgm:pt>
    <dgm:pt modelId="{BEB3CC51-5870-49E6-B318-0C77CD018838}" type="parTrans" cxnId="{ED05512C-D932-4BC2-891A-BDC7B074C873}">
      <dgm:prSet/>
      <dgm:spPr/>
      <dgm:t>
        <a:bodyPr/>
        <a:lstStyle/>
        <a:p>
          <a:endParaRPr lang="el-GR">
            <a:solidFill>
              <a:schemeClr val="tx2"/>
            </a:solidFill>
          </a:endParaRPr>
        </a:p>
      </dgm:t>
    </dgm:pt>
    <dgm:pt modelId="{EF1AA854-CB44-49FC-97D9-222ABBBE65E7}" type="sibTrans" cxnId="{ED05512C-D932-4BC2-891A-BDC7B074C873}">
      <dgm:prSet/>
      <dgm:spPr/>
      <dgm:t>
        <a:bodyPr/>
        <a:lstStyle/>
        <a:p>
          <a:endParaRPr lang="el-GR">
            <a:solidFill>
              <a:schemeClr val="tx2"/>
            </a:solidFill>
          </a:endParaRPr>
        </a:p>
      </dgm:t>
    </dgm:pt>
    <dgm:pt modelId="{AAFD6DC1-7CFD-4AFB-9834-E5E017D5BC15}">
      <dgm:prSet phldrT="[Κείμενο]"/>
      <dgm:spPr/>
      <dgm:t>
        <a:bodyPr/>
        <a:lstStyle/>
        <a:p>
          <a:r>
            <a:rPr lang="el-GR" dirty="0" smtClean="0">
              <a:solidFill>
                <a:schemeClr val="tx2"/>
              </a:solidFill>
              <a:latin typeface="Calibri" panose="020F0502020204030204" pitchFamily="34" charset="0"/>
            </a:rPr>
            <a:t>Κατάργηση της έκδοσης του πιστοποιητικού σε έγχαρτη μορφή</a:t>
          </a:r>
          <a:endParaRPr lang="el-GR" dirty="0">
            <a:solidFill>
              <a:schemeClr val="tx2"/>
            </a:solidFill>
          </a:endParaRPr>
        </a:p>
      </dgm:t>
    </dgm:pt>
    <dgm:pt modelId="{9F01EA2B-218C-4734-A615-9E741845636E}" type="parTrans" cxnId="{41DBF405-E250-4894-999C-BB59CDABB555}">
      <dgm:prSet/>
      <dgm:spPr/>
      <dgm:t>
        <a:bodyPr/>
        <a:lstStyle/>
        <a:p>
          <a:endParaRPr lang="el-GR">
            <a:solidFill>
              <a:schemeClr val="tx2"/>
            </a:solidFill>
          </a:endParaRPr>
        </a:p>
      </dgm:t>
    </dgm:pt>
    <dgm:pt modelId="{48C5DBBB-51DF-4FD3-9A73-CB0D9CC87B30}" type="sibTrans" cxnId="{41DBF405-E250-4894-999C-BB59CDABB555}">
      <dgm:prSet/>
      <dgm:spPr/>
      <dgm:t>
        <a:bodyPr/>
        <a:lstStyle/>
        <a:p>
          <a:endParaRPr lang="el-GR">
            <a:solidFill>
              <a:schemeClr val="tx2"/>
            </a:solidFill>
          </a:endParaRPr>
        </a:p>
      </dgm:t>
    </dgm:pt>
    <dgm:pt modelId="{E4881C9D-4507-4CB9-9B01-25F1646FE3C7}" type="pres">
      <dgm:prSet presAssocID="{1F13293D-C51A-4A01-BB90-7D04D5D1F5BE}" presName="linearFlow" presStyleCnt="0">
        <dgm:presLayoutVars>
          <dgm:dir/>
          <dgm:animLvl val="lvl"/>
          <dgm:resizeHandles val="exact"/>
        </dgm:presLayoutVars>
      </dgm:prSet>
      <dgm:spPr/>
      <dgm:t>
        <a:bodyPr/>
        <a:lstStyle/>
        <a:p>
          <a:endParaRPr lang="el-GR"/>
        </a:p>
      </dgm:t>
    </dgm:pt>
    <dgm:pt modelId="{0C75F27D-7718-4AE1-9E74-4348CF46E0C3}" type="pres">
      <dgm:prSet presAssocID="{FA385F15-C949-4998-BCB5-CF1252A6B565}" presName="composite" presStyleCnt="0"/>
      <dgm:spPr/>
    </dgm:pt>
    <dgm:pt modelId="{9CE3CE0F-E2C8-4A03-9FE8-7E16506C7FFF}" type="pres">
      <dgm:prSet presAssocID="{FA385F15-C949-4998-BCB5-CF1252A6B565}" presName="parentText" presStyleLbl="alignNode1" presStyleIdx="0" presStyleCnt="3">
        <dgm:presLayoutVars>
          <dgm:chMax val="1"/>
          <dgm:bulletEnabled val="1"/>
        </dgm:presLayoutVars>
      </dgm:prSet>
      <dgm:spPr/>
      <dgm:t>
        <a:bodyPr/>
        <a:lstStyle/>
        <a:p>
          <a:endParaRPr lang="el-GR"/>
        </a:p>
      </dgm:t>
    </dgm:pt>
    <dgm:pt modelId="{4792D688-5E4C-4693-9885-6F05FBFFC4DD}" type="pres">
      <dgm:prSet presAssocID="{FA385F15-C949-4998-BCB5-CF1252A6B565}" presName="descendantText" presStyleLbl="alignAcc1" presStyleIdx="0" presStyleCnt="3">
        <dgm:presLayoutVars>
          <dgm:bulletEnabled val="1"/>
        </dgm:presLayoutVars>
      </dgm:prSet>
      <dgm:spPr/>
      <dgm:t>
        <a:bodyPr/>
        <a:lstStyle/>
        <a:p>
          <a:endParaRPr lang="el-GR"/>
        </a:p>
      </dgm:t>
    </dgm:pt>
    <dgm:pt modelId="{8E5E8E53-4F97-40B1-B5EF-E75C6C0E55A2}" type="pres">
      <dgm:prSet presAssocID="{CFC27A01-923C-4866-A6D7-B822FF391820}" presName="sp" presStyleCnt="0"/>
      <dgm:spPr/>
    </dgm:pt>
    <dgm:pt modelId="{38D1E581-A40C-46E5-AD2C-644989CBBEF4}" type="pres">
      <dgm:prSet presAssocID="{7AE1B763-27A8-48B5-B92A-A0233CD957F7}" presName="composite" presStyleCnt="0"/>
      <dgm:spPr/>
    </dgm:pt>
    <dgm:pt modelId="{84B91575-5E4B-4448-94C0-32A3EFE9E58E}" type="pres">
      <dgm:prSet presAssocID="{7AE1B763-27A8-48B5-B92A-A0233CD957F7}" presName="parentText" presStyleLbl="alignNode1" presStyleIdx="1" presStyleCnt="3">
        <dgm:presLayoutVars>
          <dgm:chMax val="1"/>
          <dgm:bulletEnabled val="1"/>
        </dgm:presLayoutVars>
      </dgm:prSet>
      <dgm:spPr/>
      <dgm:t>
        <a:bodyPr/>
        <a:lstStyle/>
        <a:p>
          <a:endParaRPr lang="el-GR"/>
        </a:p>
      </dgm:t>
    </dgm:pt>
    <dgm:pt modelId="{497E1A75-969F-41DE-AF3E-70257D4B76C0}" type="pres">
      <dgm:prSet presAssocID="{7AE1B763-27A8-48B5-B92A-A0233CD957F7}" presName="descendantText" presStyleLbl="alignAcc1" presStyleIdx="1" presStyleCnt="3">
        <dgm:presLayoutVars>
          <dgm:bulletEnabled val="1"/>
        </dgm:presLayoutVars>
      </dgm:prSet>
      <dgm:spPr/>
      <dgm:t>
        <a:bodyPr/>
        <a:lstStyle/>
        <a:p>
          <a:endParaRPr lang="el-GR"/>
        </a:p>
      </dgm:t>
    </dgm:pt>
    <dgm:pt modelId="{BA0C386A-CB7A-4A76-BF9B-369399B2F5A6}" type="pres">
      <dgm:prSet presAssocID="{F1070157-0D58-4B74-BCB3-FD8F0C576875}" presName="sp" presStyleCnt="0"/>
      <dgm:spPr/>
    </dgm:pt>
    <dgm:pt modelId="{69DFD0C7-5539-4BE0-BDEC-064814B5C2FE}" type="pres">
      <dgm:prSet presAssocID="{8F07E032-2F50-43BC-9124-D8A328FC9E9D}" presName="composite" presStyleCnt="0"/>
      <dgm:spPr/>
    </dgm:pt>
    <dgm:pt modelId="{C67A8055-CC72-4899-9D6E-510B33B3F765}" type="pres">
      <dgm:prSet presAssocID="{8F07E032-2F50-43BC-9124-D8A328FC9E9D}" presName="parentText" presStyleLbl="alignNode1" presStyleIdx="2" presStyleCnt="3">
        <dgm:presLayoutVars>
          <dgm:chMax val="1"/>
          <dgm:bulletEnabled val="1"/>
        </dgm:presLayoutVars>
      </dgm:prSet>
      <dgm:spPr/>
      <dgm:t>
        <a:bodyPr/>
        <a:lstStyle/>
        <a:p>
          <a:endParaRPr lang="el-GR"/>
        </a:p>
      </dgm:t>
    </dgm:pt>
    <dgm:pt modelId="{76468B55-DDF9-41F6-BB81-FEA4C4DC342C}" type="pres">
      <dgm:prSet presAssocID="{8F07E032-2F50-43BC-9124-D8A328FC9E9D}" presName="descendantText" presStyleLbl="alignAcc1" presStyleIdx="2" presStyleCnt="3">
        <dgm:presLayoutVars>
          <dgm:bulletEnabled val="1"/>
        </dgm:presLayoutVars>
      </dgm:prSet>
      <dgm:spPr/>
      <dgm:t>
        <a:bodyPr/>
        <a:lstStyle/>
        <a:p>
          <a:endParaRPr lang="el-GR"/>
        </a:p>
      </dgm:t>
    </dgm:pt>
  </dgm:ptLst>
  <dgm:cxnLst>
    <dgm:cxn modelId="{41DBF405-E250-4894-999C-BB59CDABB555}" srcId="{8F07E032-2F50-43BC-9124-D8A328FC9E9D}" destId="{AAFD6DC1-7CFD-4AFB-9834-E5E017D5BC15}" srcOrd="0" destOrd="0" parTransId="{9F01EA2B-218C-4734-A615-9E741845636E}" sibTransId="{48C5DBBB-51DF-4FD3-9A73-CB0D9CC87B30}"/>
    <dgm:cxn modelId="{304C87C0-9F4C-4DA7-8511-6C84E7FBA31B}" srcId="{1F13293D-C51A-4A01-BB90-7D04D5D1F5BE}" destId="{FA385F15-C949-4998-BCB5-CF1252A6B565}" srcOrd="0" destOrd="0" parTransId="{74E2B3D1-AF6A-435D-9A4C-F1AAA780EACC}" sibTransId="{CFC27A01-923C-4866-A6D7-B822FF391820}"/>
    <dgm:cxn modelId="{C4300FAB-653D-434C-9614-CC8C8C2F4478}" type="presOf" srcId="{8F07E032-2F50-43BC-9124-D8A328FC9E9D}" destId="{C67A8055-CC72-4899-9D6E-510B33B3F765}" srcOrd="0" destOrd="0" presId="urn:microsoft.com/office/officeart/2005/8/layout/chevron2"/>
    <dgm:cxn modelId="{1C24BBD1-A9D9-4812-A3DD-AA01140EF79E}" srcId="{FA385F15-C949-4998-BCB5-CF1252A6B565}" destId="{6E5B27CE-C94C-4676-9AAE-C79B2A396221}" srcOrd="0" destOrd="0" parTransId="{49C7F8F8-24A7-4B8E-8CA0-A773EC1CA92F}" sibTransId="{4BCAEA1B-7282-4E9B-B6B0-51307A355477}"/>
    <dgm:cxn modelId="{9433380D-6FE8-4B41-9A6A-EFD3BAA579E5}" type="presOf" srcId="{6E5B27CE-C94C-4676-9AAE-C79B2A396221}" destId="{4792D688-5E4C-4693-9885-6F05FBFFC4DD}" srcOrd="0" destOrd="0" presId="urn:microsoft.com/office/officeart/2005/8/layout/chevron2"/>
    <dgm:cxn modelId="{F4F140F1-E3AC-4B00-BDDC-A772E6DA2EE7}" type="presOf" srcId="{7AE1B763-27A8-48B5-B92A-A0233CD957F7}" destId="{84B91575-5E4B-4448-94C0-32A3EFE9E58E}" srcOrd="0" destOrd="0" presId="urn:microsoft.com/office/officeart/2005/8/layout/chevron2"/>
    <dgm:cxn modelId="{C3B94CC0-1A89-4118-A695-A7292F158A43}" type="presOf" srcId="{CEC3F114-0B1F-4D75-A528-14FB31F6AF8E}" destId="{497E1A75-969F-41DE-AF3E-70257D4B76C0}" srcOrd="0" destOrd="0" presId="urn:microsoft.com/office/officeart/2005/8/layout/chevron2"/>
    <dgm:cxn modelId="{DB43118C-59B2-427E-8554-B796458F2600}" type="presOf" srcId="{1F13293D-C51A-4A01-BB90-7D04D5D1F5BE}" destId="{E4881C9D-4507-4CB9-9B01-25F1646FE3C7}" srcOrd="0" destOrd="0" presId="urn:microsoft.com/office/officeart/2005/8/layout/chevron2"/>
    <dgm:cxn modelId="{D6524C0A-F962-4D0E-BC27-9DCB932DEE9E}" srcId="{1F13293D-C51A-4A01-BB90-7D04D5D1F5BE}" destId="{7AE1B763-27A8-48B5-B92A-A0233CD957F7}" srcOrd="1" destOrd="0" parTransId="{16E1E7F6-7852-4BD6-81AE-F9D714A3B46B}" sibTransId="{F1070157-0D58-4B74-BCB3-FD8F0C576875}"/>
    <dgm:cxn modelId="{ED05512C-D932-4BC2-891A-BDC7B074C873}" srcId="{1F13293D-C51A-4A01-BB90-7D04D5D1F5BE}" destId="{8F07E032-2F50-43BC-9124-D8A328FC9E9D}" srcOrd="2" destOrd="0" parTransId="{BEB3CC51-5870-49E6-B318-0C77CD018838}" sibTransId="{EF1AA854-CB44-49FC-97D9-222ABBBE65E7}"/>
    <dgm:cxn modelId="{04052D06-D94B-42FC-853F-56521799B2F1}" srcId="{7AE1B763-27A8-48B5-B92A-A0233CD957F7}" destId="{CEC3F114-0B1F-4D75-A528-14FB31F6AF8E}" srcOrd="0" destOrd="0" parTransId="{96799847-DD1D-4536-AC80-6591C91B6103}" sibTransId="{B5C5F711-AB38-4FDA-905D-CA9BC28AFF43}"/>
    <dgm:cxn modelId="{470AC59F-13BF-4E22-BF62-C0BCECBA5DCE}" type="presOf" srcId="{FA385F15-C949-4998-BCB5-CF1252A6B565}" destId="{9CE3CE0F-E2C8-4A03-9FE8-7E16506C7FFF}" srcOrd="0" destOrd="0" presId="urn:microsoft.com/office/officeart/2005/8/layout/chevron2"/>
    <dgm:cxn modelId="{01E1C24E-4A28-4405-B703-1B3D831754BA}" type="presOf" srcId="{AAFD6DC1-7CFD-4AFB-9834-E5E017D5BC15}" destId="{76468B55-DDF9-41F6-BB81-FEA4C4DC342C}" srcOrd="0" destOrd="0" presId="urn:microsoft.com/office/officeart/2005/8/layout/chevron2"/>
    <dgm:cxn modelId="{51253B11-3470-45C3-92E7-FAFDA80070DF}" type="presParOf" srcId="{E4881C9D-4507-4CB9-9B01-25F1646FE3C7}" destId="{0C75F27D-7718-4AE1-9E74-4348CF46E0C3}" srcOrd="0" destOrd="0" presId="urn:microsoft.com/office/officeart/2005/8/layout/chevron2"/>
    <dgm:cxn modelId="{D3B34165-1820-42A9-91FC-4512A691BEA7}" type="presParOf" srcId="{0C75F27D-7718-4AE1-9E74-4348CF46E0C3}" destId="{9CE3CE0F-E2C8-4A03-9FE8-7E16506C7FFF}" srcOrd="0" destOrd="0" presId="urn:microsoft.com/office/officeart/2005/8/layout/chevron2"/>
    <dgm:cxn modelId="{48701DEF-DE06-4C70-9474-6A72DC23FE01}" type="presParOf" srcId="{0C75F27D-7718-4AE1-9E74-4348CF46E0C3}" destId="{4792D688-5E4C-4693-9885-6F05FBFFC4DD}" srcOrd="1" destOrd="0" presId="urn:microsoft.com/office/officeart/2005/8/layout/chevron2"/>
    <dgm:cxn modelId="{8357B93F-1584-43A9-84F3-730A6BCA96AF}" type="presParOf" srcId="{E4881C9D-4507-4CB9-9B01-25F1646FE3C7}" destId="{8E5E8E53-4F97-40B1-B5EF-E75C6C0E55A2}" srcOrd="1" destOrd="0" presId="urn:microsoft.com/office/officeart/2005/8/layout/chevron2"/>
    <dgm:cxn modelId="{3EDE8979-3238-4412-9ADF-8224380CD9C4}" type="presParOf" srcId="{E4881C9D-4507-4CB9-9B01-25F1646FE3C7}" destId="{38D1E581-A40C-46E5-AD2C-644989CBBEF4}" srcOrd="2" destOrd="0" presId="urn:microsoft.com/office/officeart/2005/8/layout/chevron2"/>
    <dgm:cxn modelId="{5B1BF7CF-3C7A-4D04-A8B8-B7B13E0F0B9D}" type="presParOf" srcId="{38D1E581-A40C-46E5-AD2C-644989CBBEF4}" destId="{84B91575-5E4B-4448-94C0-32A3EFE9E58E}" srcOrd="0" destOrd="0" presId="urn:microsoft.com/office/officeart/2005/8/layout/chevron2"/>
    <dgm:cxn modelId="{93AD41E0-6C7F-43EF-80CF-3116481A68A2}" type="presParOf" srcId="{38D1E581-A40C-46E5-AD2C-644989CBBEF4}" destId="{497E1A75-969F-41DE-AF3E-70257D4B76C0}" srcOrd="1" destOrd="0" presId="urn:microsoft.com/office/officeart/2005/8/layout/chevron2"/>
    <dgm:cxn modelId="{35E6CF97-F64B-4084-B1D5-331CFC3F82D4}" type="presParOf" srcId="{E4881C9D-4507-4CB9-9B01-25F1646FE3C7}" destId="{BA0C386A-CB7A-4A76-BF9B-369399B2F5A6}" srcOrd="3" destOrd="0" presId="urn:microsoft.com/office/officeart/2005/8/layout/chevron2"/>
    <dgm:cxn modelId="{A4636066-A69B-4EDC-8EC8-7F669B1C4250}" type="presParOf" srcId="{E4881C9D-4507-4CB9-9B01-25F1646FE3C7}" destId="{69DFD0C7-5539-4BE0-BDEC-064814B5C2FE}" srcOrd="4" destOrd="0" presId="urn:microsoft.com/office/officeart/2005/8/layout/chevron2"/>
    <dgm:cxn modelId="{77D6D0B9-5170-44C9-BF97-2907EDBEE475}" type="presParOf" srcId="{69DFD0C7-5539-4BE0-BDEC-064814B5C2FE}" destId="{C67A8055-CC72-4899-9D6E-510B33B3F765}" srcOrd="0" destOrd="0" presId="urn:microsoft.com/office/officeart/2005/8/layout/chevron2"/>
    <dgm:cxn modelId="{84E961CF-3534-404D-8791-81C4D31E7757}" type="presParOf" srcId="{69DFD0C7-5539-4BE0-BDEC-064814B5C2FE}" destId="{76468B55-DDF9-41F6-BB81-FEA4C4DC342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FF9BC2-824B-4F20-916C-47080B84E3BB}"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el-GR"/>
        </a:p>
      </dgm:t>
    </dgm:pt>
    <dgm:pt modelId="{35EC3A16-0200-4DE2-8969-DC3CDA620B3F}">
      <dgm:prSet phldrT="[Κείμενο]" custT="1"/>
      <dgm:spPr/>
      <dgm:t>
        <a:bodyPr/>
        <a:lstStyle/>
        <a:p>
          <a:r>
            <a:rPr lang="el-GR" sz="1600" dirty="0" smtClean="0">
              <a:latin typeface="Calibri" panose="020F0502020204030204" pitchFamily="34" charset="0"/>
            </a:rPr>
            <a:t>Δεν απαιτείται τεχνική διασύνδεση πληροφοριακών συστημάτων με αποτέλεσμα να παρακάμπτονται προβλήματα μη ύπαρξης πληροφοριακού συστήματος, αδυναμία τροποποίησή του, έλλειψης χρηματοδότησης κ.α.</a:t>
          </a:r>
          <a:endParaRPr lang="el-GR" sz="1600" dirty="0"/>
        </a:p>
      </dgm:t>
    </dgm:pt>
    <dgm:pt modelId="{9BB60C06-DBF5-42F6-BB54-7C38F2F9C42D}" type="parTrans" cxnId="{3121C5A1-751F-48C7-B37C-710BD209F23D}">
      <dgm:prSet/>
      <dgm:spPr/>
      <dgm:t>
        <a:bodyPr/>
        <a:lstStyle/>
        <a:p>
          <a:endParaRPr lang="el-GR" sz="1600"/>
        </a:p>
      </dgm:t>
    </dgm:pt>
    <dgm:pt modelId="{D0BCC3ED-8240-4564-923F-A377E4786A27}" type="sibTrans" cxnId="{3121C5A1-751F-48C7-B37C-710BD209F23D}">
      <dgm:prSet/>
      <dgm:spPr/>
      <dgm:t>
        <a:bodyPr/>
        <a:lstStyle/>
        <a:p>
          <a:endParaRPr lang="el-GR" sz="1600"/>
        </a:p>
      </dgm:t>
    </dgm:pt>
    <dgm:pt modelId="{DCD54BD8-98EA-4BEA-B3E0-2110AB57F857}">
      <dgm:prSet phldrT="[Κείμενο]" custT="1"/>
      <dgm:spPr/>
      <dgm:t>
        <a:bodyPr/>
        <a:lstStyle/>
        <a:p>
          <a:r>
            <a:rPr lang="el-GR" sz="1600" dirty="0" smtClean="0">
              <a:latin typeface="Calibri" panose="020F0502020204030204" pitchFamily="34" charset="0"/>
            </a:rPr>
            <a:t>Δεν απαιτούνται αλλαγές στο θεσμικό και κανονιστικό πλαίσιο διαδικασιών δεδομένου ότι θα συνεχίσει να υπάρχει το πιστοποιητικό σε </a:t>
          </a:r>
          <a:r>
            <a:rPr lang="el-GR" sz="1600" dirty="0" err="1" smtClean="0">
              <a:latin typeface="Calibri" panose="020F0502020204030204" pitchFamily="34" charset="0"/>
            </a:rPr>
            <a:t>έγχαρτη</a:t>
          </a:r>
          <a:r>
            <a:rPr lang="el-GR" sz="1600" dirty="0" smtClean="0">
              <a:latin typeface="Calibri" panose="020F0502020204030204" pitchFamily="34" charset="0"/>
            </a:rPr>
            <a:t> μορφή.</a:t>
          </a:r>
          <a:endParaRPr lang="el-GR" sz="1600" dirty="0"/>
        </a:p>
      </dgm:t>
    </dgm:pt>
    <dgm:pt modelId="{FFE18177-FF58-4A4B-A847-C89E03537D09}" type="parTrans" cxnId="{C624D371-B9CA-4AEC-A243-34A9FBCE6129}">
      <dgm:prSet/>
      <dgm:spPr/>
      <dgm:t>
        <a:bodyPr/>
        <a:lstStyle/>
        <a:p>
          <a:endParaRPr lang="el-GR" sz="1600"/>
        </a:p>
      </dgm:t>
    </dgm:pt>
    <dgm:pt modelId="{5FAC367B-BD20-47C7-B6E5-2DF5C0F8730E}" type="sibTrans" cxnId="{C624D371-B9CA-4AEC-A243-34A9FBCE6129}">
      <dgm:prSet/>
      <dgm:spPr/>
      <dgm:t>
        <a:bodyPr/>
        <a:lstStyle/>
        <a:p>
          <a:endParaRPr lang="el-GR" sz="1600"/>
        </a:p>
      </dgm:t>
    </dgm:pt>
    <dgm:pt modelId="{41CE1CF8-C059-47C8-BA70-67BBE57B9B40}">
      <dgm:prSet phldrT="[Κείμενο]" custT="1"/>
      <dgm:spPr/>
      <dgm:t>
        <a:bodyPr/>
        <a:lstStyle/>
        <a:p>
          <a:r>
            <a:rPr lang="el-GR" sz="1600" dirty="0" smtClean="0">
              <a:latin typeface="Calibri" panose="020F0502020204030204" pitchFamily="34" charset="0"/>
            </a:rPr>
            <a:t>Ο πολίτης δεν θα απαιτείται πλέον να προσκομίζει τα πιστοποιητικά που εντάσσονται στο σύστημα της Ηλεκτρονικής Αναζήτησης.</a:t>
          </a:r>
          <a:endParaRPr lang="el-GR" sz="1600" dirty="0"/>
        </a:p>
      </dgm:t>
    </dgm:pt>
    <dgm:pt modelId="{3D92F3F5-AAC8-46F6-90D4-1F8AEB003D36}" type="parTrans" cxnId="{3A2728F1-71F9-4B62-9605-4581083A1F23}">
      <dgm:prSet/>
      <dgm:spPr/>
      <dgm:t>
        <a:bodyPr/>
        <a:lstStyle/>
        <a:p>
          <a:endParaRPr lang="el-GR" sz="1600"/>
        </a:p>
      </dgm:t>
    </dgm:pt>
    <dgm:pt modelId="{2391FB78-602A-43C3-A38F-4B3A3FC0F4F2}" type="sibTrans" cxnId="{3A2728F1-71F9-4B62-9605-4581083A1F23}">
      <dgm:prSet/>
      <dgm:spPr/>
      <dgm:t>
        <a:bodyPr/>
        <a:lstStyle/>
        <a:p>
          <a:endParaRPr lang="el-GR" sz="1600"/>
        </a:p>
      </dgm:t>
    </dgm:pt>
    <dgm:pt modelId="{6D0D2965-F420-4010-A4DA-8999C2C66C12}">
      <dgm:prSet custT="1"/>
      <dgm:spPr/>
      <dgm:t>
        <a:bodyPr/>
        <a:lstStyle/>
        <a:p>
          <a:r>
            <a:rPr lang="el-GR" sz="1600" dirty="0" smtClean="0">
              <a:latin typeface="Calibri" panose="020F0502020204030204" pitchFamily="34" charset="0"/>
            </a:rPr>
            <a:t>Καταργείται η προσκόμιση σε όλους τους Φορείς και όχι μόνο σε κάποιους.</a:t>
          </a:r>
          <a:endParaRPr lang="el-GR" sz="1600" dirty="0"/>
        </a:p>
      </dgm:t>
    </dgm:pt>
    <dgm:pt modelId="{50AD0A8E-59B9-46D7-A35B-1B0DF82F8CF5}" type="parTrans" cxnId="{64C77D3E-6708-4655-8BE2-2BC0F5CADCD0}">
      <dgm:prSet/>
      <dgm:spPr/>
      <dgm:t>
        <a:bodyPr/>
        <a:lstStyle/>
        <a:p>
          <a:endParaRPr lang="el-GR" sz="1600"/>
        </a:p>
      </dgm:t>
    </dgm:pt>
    <dgm:pt modelId="{21307B7E-679B-4C13-BAB5-1C5777ED5BD9}" type="sibTrans" cxnId="{64C77D3E-6708-4655-8BE2-2BC0F5CADCD0}">
      <dgm:prSet/>
      <dgm:spPr/>
      <dgm:t>
        <a:bodyPr/>
        <a:lstStyle/>
        <a:p>
          <a:endParaRPr lang="el-GR" sz="1600"/>
        </a:p>
      </dgm:t>
    </dgm:pt>
    <dgm:pt modelId="{AAF89E42-B789-4A4D-ADCD-597F0CFD6A55}">
      <dgm:prSet custT="1"/>
      <dgm:spPr/>
      <dgm:t>
        <a:bodyPr/>
        <a:lstStyle/>
        <a:p>
          <a:r>
            <a:rPr lang="el-GR" sz="1600" dirty="0" smtClean="0">
              <a:latin typeface="Calibri" panose="020F0502020204030204" pitchFamily="34" charset="0"/>
            </a:rPr>
            <a:t>Μπορεί να καταργηθεί θεσμικά και η έκδοση του κάθε πιστοποιητικού από τον αρμόδιο Φορέα.</a:t>
          </a:r>
          <a:endParaRPr lang="el-GR" sz="1600" dirty="0"/>
        </a:p>
      </dgm:t>
    </dgm:pt>
    <dgm:pt modelId="{0D8D09C3-8BEC-4730-91F3-BA19DCBAF2E0}" type="parTrans" cxnId="{90218069-24A0-4561-A133-31B23DAA3A06}">
      <dgm:prSet/>
      <dgm:spPr/>
      <dgm:t>
        <a:bodyPr/>
        <a:lstStyle/>
        <a:p>
          <a:endParaRPr lang="el-GR" sz="1600"/>
        </a:p>
      </dgm:t>
    </dgm:pt>
    <dgm:pt modelId="{97FF4ADB-8A9D-4551-B10D-6E32736FC3AE}" type="sibTrans" cxnId="{90218069-24A0-4561-A133-31B23DAA3A06}">
      <dgm:prSet/>
      <dgm:spPr/>
      <dgm:t>
        <a:bodyPr/>
        <a:lstStyle/>
        <a:p>
          <a:endParaRPr lang="el-GR" sz="1600"/>
        </a:p>
      </dgm:t>
    </dgm:pt>
    <dgm:pt modelId="{A27B387C-3941-4BA8-BDFB-820BF745BBCC}" type="pres">
      <dgm:prSet presAssocID="{21FF9BC2-824B-4F20-916C-47080B84E3BB}" presName="linear" presStyleCnt="0">
        <dgm:presLayoutVars>
          <dgm:dir/>
          <dgm:animLvl val="lvl"/>
          <dgm:resizeHandles val="exact"/>
        </dgm:presLayoutVars>
      </dgm:prSet>
      <dgm:spPr/>
      <dgm:t>
        <a:bodyPr/>
        <a:lstStyle/>
        <a:p>
          <a:endParaRPr lang="el-GR"/>
        </a:p>
      </dgm:t>
    </dgm:pt>
    <dgm:pt modelId="{84C8E572-A5E6-4A85-98AB-ECFDE4D90A49}" type="pres">
      <dgm:prSet presAssocID="{35EC3A16-0200-4DE2-8969-DC3CDA620B3F}" presName="parentLin" presStyleCnt="0"/>
      <dgm:spPr/>
    </dgm:pt>
    <dgm:pt modelId="{EDB5A556-B478-4E4E-A339-6A4D2114EF87}" type="pres">
      <dgm:prSet presAssocID="{35EC3A16-0200-4DE2-8969-DC3CDA620B3F}" presName="parentLeftMargin" presStyleLbl="node1" presStyleIdx="0" presStyleCnt="5"/>
      <dgm:spPr/>
      <dgm:t>
        <a:bodyPr/>
        <a:lstStyle/>
        <a:p>
          <a:endParaRPr lang="el-GR"/>
        </a:p>
      </dgm:t>
    </dgm:pt>
    <dgm:pt modelId="{E1035FBF-AC49-44ED-A49D-5928770D810D}" type="pres">
      <dgm:prSet presAssocID="{35EC3A16-0200-4DE2-8969-DC3CDA620B3F}" presName="parentText" presStyleLbl="node1" presStyleIdx="0" presStyleCnt="5" custScaleX="142857">
        <dgm:presLayoutVars>
          <dgm:chMax val="0"/>
          <dgm:bulletEnabled val="1"/>
        </dgm:presLayoutVars>
      </dgm:prSet>
      <dgm:spPr/>
      <dgm:t>
        <a:bodyPr/>
        <a:lstStyle/>
        <a:p>
          <a:endParaRPr lang="el-GR"/>
        </a:p>
      </dgm:t>
    </dgm:pt>
    <dgm:pt modelId="{07141067-8C5B-46B4-9393-007824A8BB85}" type="pres">
      <dgm:prSet presAssocID="{35EC3A16-0200-4DE2-8969-DC3CDA620B3F}" presName="negativeSpace" presStyleCnt="0"/>
      <dgm:spPr/>
    </dgm:pt>
    <dgm:pt modelId="{ABA080E0-DA1E-4088-B88F-71351FCC1064}" type="pres">
      <dgm:prSet presAssocID="{35EC3A16-0200-4DE2-8969-DC3CDA620B3F}" presName="childText" presStyleLbl="conFgAcc1" presStyleIdx="0" presStyleCnt="5">
        <dgm:presLayoutVars>
          <dgm:bulletEnabled val="1"/>
        </dgm:presLayoutVars>
      </dgm:prSet>
      <dgm:spPr/>
    </dgm:pt>
    <dgm:pt modelId="{5ABB88BF-718D-4DDD-A63C-CF3BCD4C71C3}" type="pres">
      <dgm:prSet presAssocID="{D0BCC3ED-8240-4564-923F-A377E4786A27}" presName="spaceBetweenRectangles" presStyleCnt="0"/>
      <dgm:spPr/>
    </dgm:pt>
    <dgm:pt modelId="{E10AB63F-648A-4350-995C-2CAA62EA631C}" type="pres">
      <dgm:prSet presAssocID="{DCD54BD8-98EA-4BEA-B3E0-2110AB57F857}" presName="parentLin" presStyleCnt="0"/>
      <dgm:spPr/>
    </dgm:pt>
    <dgm:pt modelId="{78D02262-865A-4F10-B5AC-75FF05DF4519}" type="pres">
      <dgm:prSet presAssocID="{DCD54BD8-98EA-4BEA-B3E0-2110AB57F857}" presName="parentLeftMargin" presStyleLbl="node1" presStyleIdx="0" presStyleCnt="5"/>
      <dgm:spPr/>
      <dgm:t>
        <a:bodyPr/>
        <a:lstStyle/>
        <a:p>
          <a:endParaRPr lang="el-GR"/>
        </a:p>
      </dgm:t>
    </dgm:pt>
    <dgm:pt modelId="{F9C3B7F5-8938-4D9B-8FAA-9A41E07E69CE}" type="pres">
      <dgm:prSet presAssocID="{DCD54BD8-98EA-4BEA-B3E0-2110AB57F857}" presName="parentText" presStyleLbl="node1" presStyleIdx="1" presStyleCnt="5" custScaleX="142857">
        <dgm:presLayoutVars>
          <dgm:chMax val="0"/>
          <dgm:bulletEnabled val="1"/>
        </dgm:presLayoutVars>
      </dgm:prSet>
      <dgm:spPr/>
      <dgm:t>
        <a:bodyPr/>
        <a:lstStyle/>
        <a:p>
          <a:endParaRPr lang="el-GR"/>
        </a:p>
      </dgm:t>
    </dgm:pt>
    <dgm:pt modelId="{2910792C-4641-46C6-8CB2-37A4E25200B6}" type="pres">
      <dgm:prSet presAssocID="{DCD54BD8-98EA-4BEA-B3E0-2110AB57F857}" presName="negativeSpace" presStyleCnt="0"/>
      <dgm:spPr/>
    </dgm:pt>
    <dgm:pt modelId="{E4AAFA7E-9413-4DE3-8DBB-501CACC0F69B}" type="pres">
      <dgm:prSet presAssocID="{DCD54BD8-98EA-4BEA-B3E0-2110AB57F857}" presName="childText" presStyleLbl="conFgAcc1" presStyleIdx="1" presStyleCnt="5">
        <dgm:presLayoutVars>
          <dgm:bulletEnabled val="1"/>
        </dgm:presLayoutVars>
      </dgm:prSet>
      <dgm:spPr/>
    </dgm:pt>
    <dgm:pt modelId="{5A2C921F-7DCE-4748-84E1-F0F243FD1E40}" type="pres">
      <dgm:prSet presAssocID="{5FAC367B-BD20-47C7-B6E5-2DF5C0F8730E}" presName="spaceBetweenRectangles" presStyleCnt="0"/>
      <dgm:spPr/>
    </dgm:pt>
    <dgm:pt modelId="{59CEAE1B-752F-4417-8A02-CC845E596F56}" type="pres">
      <dgm:prSet presAssocID="{41CE1CF8-C059-47C8-BA70-67BBE57B9B40}" presName="parentLin" presStyleCnt="0"/>
      <dgm:spPr/>
    </dgm:pt>
    <dgm:pt modelId="{660F2099-286D-490B-B422-EFFE5A9D0712}" type="pres">
      <dgm:prSet presAssocID="{41CE1CF8-C059-47C8-BA70-67BBE57B9B40}" presName="parentLeftMargin" presStyleLbl="node1" presStyleIdx="1" presStyleCnt="5"/>
      <dgm:spPr/>
      <dgm:t>
        <a:bodyPr/>
        <a:lstStyle/>
        <a:p>
          <a:endParaRPr lang="el-GR"/>
        </a:p>
      </dgm:t>
    </dgm:pt>
    <dgm:pt modelId="{AF248E38-26E2-43A7-85CF-7BA744C256AD}" type="pres">
      <dgm:prSet presAssocID="{41CE1CF8-C059-47C8-BA70-67BBE57B9B40}" presName="parentText" presStyleLbl="node1" presStyleIdx="2" presStyleCnt="5" custScaleX="142857">
        <dgm:presLayoutVars>
          <dgm:chMax val="0"/>
          <dgm:bulletEnabled val="1"/>
        </dgm:presLayoutVars>
      </dgm:prSet>
      <dgm:spPr/>
      <dgm:t>
        <a:bodyPr/>
        <a:lstStyle/>
        <a:p>
          <a:endParaRPr lang="el-GR"/>
        </a:p>
      </dgm:t>
    </dgm:pt>
    <dgm:pt modelId="{D944BA03-624C-4363-A9CB-22DDDC4F4FA6}" type="pres">
      <dgm:prSet presAssocID="{41CE1CF8-C059-47C8-BA70-67BBE57B9B40}" presName="negativeSpace" presStyleCnt="0"/>
      <dgm:spPr/>
    </dgm:pt>
    <dgm:pt modelId="{C6AF4F39-26FE-4305-B9D0-2EEBC8D05CB7}" type="pres">
      <dgm:prSet presAssocID="{41CE1CF8-C059-47C8-BA70-67BBE57B9B40}" presName="childText" presStyleLbl="conFgAcc1" presStyleIdx="2" presStyleCnt="5">
        <dgm:presLayoutVars>
          <dgm:bulletEnabled val="1"/>
        </dgm:presLayoutVars>
      </dgm:prSet>
      <dgm:spPr/>
    </dgm:pt>
    <dgm:pt modelId="{AFA50656-7462-4498-8F75-64F18475293B}" type="pres">
      <dgm:prSet presAssocID="{2391FB78-602A-43C3-A38F-4B3A3FC0F4F2}" presName="spaceBetweenRectangles" presStyleCnt="0"/>
      <dgm:spPr/>
    </dgm:pt>
    <dgm:pt modelId="{B93111B6-BFEE-47C0-B70F-A0D45B7B0716}" type="pres">
      <dgm:prSet presAssocID="{6D0D2965-F420-4010-A4DA-8999C2C66C12}" presName="parentLin" presStyleCnt="0"/>
      <dgm:spPr/>
    </dgm:pt>
    <dgm:pt modelId="{C176A11F-6053-4CDB-950C-0AC3652AFE61}" type="pres">
      <dgm:prSet presAssocID="{6D0D2965-F420-4010-A4DA-8999C2C66C12}" presName="parentLeftMargin" presStyleLbl="node1" presStyleIdx="2" presStyleCnt="5"/>
      <dgm:spPr/>
      <dgm:t>
        <a:bodyPr/>
        <a:lstStyle/>
        <a:p>
          <a:endParaRPr lang="el-GR"/>
        </a:p>
      </dgm:t>
    </dgm:pt>
    <dgm:pt modelId="{38E665C0-CDFA-4F5D-927A-3C1D95D5455E}" type="pres">
      <dgm:prSet presAssocID="{6D0D2965-F420-4010-A4DA-8999C2C66C12}" presName="parentText" presStyleLbl="node1" presStyleIdx="3" presStyleCnt="5" custScaleX="142857">
        <dgm:presLayoutVars>
          <dgm:chMax val="0"/>
          <dgm:bulletEnabled val="1"/>
        </dgm:presLayoutVars>
      </dgm:prSet>
      <dgm:spPr/>
      <dgm:t>
        <a:bodyPr/>
        <a:lstStyle/>
        <a:p>
          <a:endParaRPr lang="el-GR"/>
        </a:p>
      </dgm:t>
    </dgm:pt>
    <dgm:pt modelId="{8B06B5DB-EC76-4BE4-8FE0-BF93B2C5F852}" type="pres">
      <dgm:prSet presAssocID="{6D0D2965-F420-4010-A4DA-8999C2C66C12}" presName="negativeSpace" presStyleCnt="0"/>
      <dgm:spPr/>
    </dgm:pt>
    <dgm:pt modelId="{90EC8C96-DDD4-4313-B1B7-2FF4DB1C3DE2}" type="pres">
      <dgm:prSet presAssocID="{6D0D2965-F420-4010-A4DA-8999C2C66C12}" presName="childText" presStyleLbl="conFgAcc1" presStyleIdx="3" presStyleCnt="5">
        <dgm:presLayoutVars>
          <dgm:bulletEnabled val="1"/>
        </dgm:presLayoutVars>
      </dgm:prSet>
      <dgm:spPr/>
    </dgm:pt>
    <dgm:pt modelId="{C9F9C7EE-3DF7-44CC-84CE-2AD28FE95A68}" type="pres">
      <dgm:prSet presAssocID="{21307B7E-679B-4C13-BAB5-1C5777ED5BD9}" presName="spaceBetweenRectangles" presStyleCnt="0"/>
      <dgm:spPr/>
    </dgm:pt>
    <dgm:pt modelId="{E5B8F6CB-BA39-4F3E-ACC9-08D8824C7A18}" type="pres">
      <dgm:prSet presAssocID="{AAF89E42-B789-4A4D-ADCD-597F0CFD6A55}" presName="parentLin" presStyleCnt="0"/>
      <dgm:spPr/>
    </dgm:pt>
    <dgm:pt modelId="{DCCE76FA-9E43-4818-B5CC-5FE5AFE1583C}" type="pres">
      <dgm:prSet presAssocID="{AAF89E42-B789-4A4D-ADCD-597F0CFD6A55}" presName="parentLeftMargin" presStyleLbl="node1" presStyleIdx="3" presStyleCnt="5"/>
      <dgm:spPr/>
      <dgm:t>
        <a:bodyPr/>
        <a:lstStyle/>
        <a:p>
          <a:endParaRPr lang="el-GR"/>
        </a:p>
      </dgm:t>
    </dgm:pt>
    <dgm:pt modelId="{0A111408-8D91-4F18-B701-D1C28C5AEABA}" type="pres">
      <dgm:prSet presAssocID="{AAF89E42-B789-4A4D-ADCD-597F0CFD6A55}" presName="parentText" presStyleLbl="node1" presStyleIdx="4" presStyleCnt="5" custScaleX="142857">
        <dgm:presLayoutVars>
          <dgm:chMax val="0"/>
          <dgm:bulletEnabled val="1"/>
        </dgm:presLayoutVars>
      </dgm:prSet>
      <dgm:spPr/>
      <dgm:t>
        <a:bodyPr/>
        <a:lstStyle/>
        <a:p>
          <a:endParaRPr lang="el-GR"/>
        </a:p>
      </dgm:t>
    </dgm:pt>
    <dgm:pt modelId="{99142684-8048-46E3-8B2F-98B5D8A08C86}" type="pres">
      <dgm:prSet presAssocID="{AAF89E42-B789-4A4D-ADCD-597F0CFD6A55}" presName="negativeSpace" presStyleCnt="0"/>
      <dgm:spPr/>
    </dgm:pt>
    <dgm:pt modelId="{A947059F-294F-4D89-A7E5-06486CE44050}" type="pres">
      <dgm:prSet presAssocID="{AAF89E42-B789-4A4D-ADCD-597F0CFD6A55}" presName="childText" presStyleLbl="conFgAcc1" presStyleIdx="4" presStyleCnt="5">
        <dgm:presLayoutVars>
          <dgm:bulletEnabled val="1"/>
        </dgm:presLayoutVars>
      </dgm:prSet>
      <dgm:spPr/>
    </dgm:pt>
  </dgm:ptLst>
  <dgm:cxnLst>
    <dgm:cxn modelId="{907DC88E-62FD-4673-87C7-0F0D176FF422}" type="presOf" srcId="{AAF89E42-B789-4A4D-ADCD-597F0CFD6A55}" destId="{0A111408-8D91-4F18-B701-D1C28C5AEABA}" srcOrd="1" destOrd="0" presId="urn:microsoft.com/office/officeart/2005/8/layout/list1"/>
    <dgm:cxn modelId="{F055A6FA-EACE-40A2-BE76-413C1FAD0F5A}" type="presOf" srcId="{DCD54BD8-98EA-4BEA-B3E0-2110AB57F857}" destId="{F9C3B7F5-8938-4D9B-8FAA-9A41E07E69CE}" srcOrd="1" destOrd="0" presId="urn:microsoft.com/office/officeart/2005/8/layout/list1"/>
    <dgm:cxn modelId="{72FF0202-3AA6-4C3A-8763-B7F34384EF62}" type="presOf" srcId="{41CE1CF8-C059-47C8-BA70-67BBE57B9B40}" destId="{AF248E38-26E2-43A7-85CF-7BA744C256AD}" srcOrd="1" destOrd="0" presId="urn:microsoft.com/office/officeart/2005/8/layout/list1"/>
    <dgm:cxn modelId="{191F26C2-C1D7-4300-9BC5-7B9775014A42}" type="presOf" srcId="{DCD54BD8-98EA-4BEA-B3E0-2110AB57F857}" destId="{78D02262-865A-4F10-B5AC-75FF05DF4519}" srcOrd="0" destOrd="0" presId="urn:microsoft.com/office/officeart/2005/8/layout/list1"/>
    <dgm:cxn modelId="{8378D7B5-2A16-47D4-994A-1ECD4107A580}" type="presOf" srcId="{35EC3A16-0200-4DE2-8969-DC3CDA620B3F}" destId="{EDB5A556-B478-4E4E-A339-6A4D2114EF87}" srcOrd="0" destOrd="0" presId="urn:microsoft.com/office/officeart/2005/8/layout/list1"/>
    <dgm:cxn modelId="{3121C5A1-751F-48C7-B37C-710BD209F23D}" srcId="{21FF9BC2-824B-4F20-916C-47080B84E3BB}" destId="{35EC3A16-0200-4DE2-8969-DC3CDA620B3F}" srcOrd="0" destOrd="0" parTransId="{9BB60C06-DBF5-42F6-BB54-7C38F2F9C42D}" sibTransId="{D0BCC3ED-8240-4564-923F-A377E4786A27}"/>
    <dgm:cxn modelId="{90218069-24A0-4561-A133-31B23DAA3A06}" srcId="{21FF9BC2-824B-4F20-916C-47080B84E3BB}" destId="{AAF89E42-B789-4A4D-ADCD-597F0CFD6A55}" srcOrd="4" destOrd="0" parTransId="{0D8D09C3-8BEC-4730-91F3-BA19DCBAF2E0}" sibTransId="{97FF4ADB-8A9D-4551-B10D-6E32736FC3AE}"/>
    <dgm:cxn modelId="{BDC55EA2-08B4-49FD-9371-D3F2E0588FCB}" type="presOf" srcId="{41CE1CF8-C059-47C8-BA70-67BBE57B9B40}" destId="{660F2099-286D-490B-B422-EFFE5A9D0712}" srcOrd="0" destOrd="0" presId="urn:microsoft.com/office/officeart/2005/8/layout/list1"/>
    <dgm:cxn modelId="{FFE21918-198C-4B4D-B7C2-5C6F7A3467A8}" type="presOf" srcId="{AAF89E42-B789-4A4D-ADCD-597F0CFD6A55}" destId="{DCCE76FA-9E43-4818-B5CC-5FE5AFE1583C}" srcOrd="0" destOrd="0" presId="urn:microsoft.com/office/officeart/2005/8/layout/list1"/>
    <dgm:cxn modelId="{7D50D2DC-7B4D-4CE2-955E-A73E8B7C28AA}" type="presOf" srcId="{35EC3A16-0200-4DE2-8969-DC3CDA620B3F}" destId="{E1035FBF-AC49-44ED-A49D-5928770D810D}" srcOrd="1" destOrd="0" presId="urn:microsoft.com/office/officeart/2005/8/layout/list1"/>
    <dgm:cxn modelId="{3A2728F1-71F9-4B62-9605-4581083A1F23}" srcId="{21FF9BC2-824B-4F20-916C-47080B84E3BB}" destId="{41CE1CF8-C059-47C8-BA70-67BBE57B9B40}" srcOrd="2" destOrd="0" parTransId="{3D92F3F5-AAC8-46F6-90D4-1F8AEB003D36}" sibTransId="{2391FB78-602A-43C3-A38F-4B3A3FC0F4F2}"/>
    <dgm:cxn modelId="{DD3706CF-01CF-427C-AAF9-1FD1A9EB8644}" type="presOf" srcId="{6D0D2965-F420-4010-A4DA-8999C2C66C12}" destId="{38E665C0-CDFA-4F5D-927A-3C1D95D5455E}" srcOrd="1" destOrd="0" presId="urn:microsoft.com/office/officeart/2005/8/layout/list1"/>
    <dgm:cxn modelId="{3C5B8AC5-EC16-49B4-BC3B-B9D2ED926261}" type="presOf" srcId="{21FF9BC2-824B-4F20-916C-47080B84E3BB}" destId="{A27B387C-3941-4BA8-BDFB-820BF745BBCC}" srcOrd="0" destOrd="0" presId="urn:microsoft.com/office/officeart/2005/8/layout/list1"/>
    <dgm:cxn modelId="{2C209930-40A0-4AE1-98CC-3B16F8DF3767}" type="presOf" srcId="{6D0D2965-F420-4010-A4DA-8999C2C66C12}" destId="{C176A11F-6053-4CDB-950C-0AC3652AFE61}" srcOrd="0" destOrd="0" presId="urn:microsoft.com/office/officeart/2005/8/layout/list1"/>
    <dgm:cxn modelId="{64C77D3E-6708-4655-8BE2-2BC0F5CADCD0}" srcId="{21FF9BC2-824B-4F20-916C-47080B84E3BB}" destId="{6D0D2965-F420-4010-A4DA-8999C2C66C12}" srcOrd="3" destOrd="0" parTransId="{50AD0A8E-59B9-46D7-A35B-1B0DF82F8CF5}" sibTransId="{21307B7E-679B-4C13-BAB5-1C5777ED5BD9}"/>
    <dgm:cxn modelId="{C624D371-B9CA-4AEC-A243-34A9FBCE6129}" srcId="{21FF9BC2-824B-4F20-916C-47080B84E3BB}" destId="{DCD54BD8-98EA-4BEA-B3E0-2110AB57F857}" srcOrd="1" destOrd="0" parTransId="{FFE18177-FF58-4A4B-A847-C89E03537D09}" sibTransId="{5FAC367B-BD20-47C7-B6E5-2DF5C0F8730E}"/>
    <dgm:cxn modelId="{61299A5D-EAB2-43B8-B3E7-11E5F710BD10}" type="presParOf" srcId="{A27B387C-3941-4BA8-BDFB-820BF745BBCC}" destId="{84C8E572-A5E6-4A85-98AB-ECFDE4D90A49}" srcOrd="0" destOrd="0" presId="urn:microsoft.com/office/officeart/2005/8/layout/list1"/>
    <dgm:cxn modelId="{50813B1E-C430-4477-9087-46CE29313B6B}" type="presParOf" srcId="{84C8E572-A5E6-4A85-98AB-ECFDE4D90A49}" destId="{EDB5A556-B478-4E4E-A339-6A4D2114EF87}" srcOrd="0" destOrd="0" presId="urn:microsoft.com/office/officeart/2005/8/layout/list1"/>
    <dgm:cxn modelId="{0D4B198C-A45C-465D-9D07-482D8189FE19}" type="presParOf" srcId="{84C8E572-A5E6-4A85-98AB-ECFDE4D90A49}" destId="{E1035FBF-AC49-44ED-A49D-5928770D810D}" srcOrd="1" destOrd="0" presId="urn:microsoft.com/office/officeart/2005/8/layout/list1"/>
    <dgm:cxn modelId="{5C72841C-EA5C-4056-AD58-71E58562740B}" type="presParOf" srcId="{A27B387C-3941-4BA8-BDFB-820BF745BBCC}" destId="{07141067-8C5B-46B4-9393-007824A8BB85}" srcOrd="1" destOrd="0" presId="urn:microsoft.com/office/officeart/2005/8/layout/list1"/>
    <dgm:cxn modelId="{E1E8F2FE-42B2-4C1D-8DCF-E63B3FBD48D4}" type="presParOf" srcId="{A27B387C-3941-4BA8-BDFB-820BF745BBCC}" destId="{ABA080E0-DA1E-4088-B88F-71351FCC1064}" srcOrd="2" destOrd="0" presId="urn:microsoft.com/office/officeart/2005/8/layout/list1"/>
    <dgm:cxn modelId="{C9BFEE13-A160-41AF-9383-7EE1CA3A40CE}" type="presParOf" srcId="{A27B387C-3941-4BA8-BDFB-820BF745BBCC}" destId="{5ABB88BF-718D-4DDD-A63C-CF3BCD4C71C3}" srcOrd="3" destOrd="0" presId="urn:microsoft.com/office/officeart/2005/8/layout/list1"/>
    <dgm:cxn modelId="{9DA58E60-2CB9-4300-8EB9-4EFDEB3F71CC}" type="presParOf" srcId="{A27B387C-3941-4BA8-BDFB-820BF745BBCC}" destId="{E10AB63F-648A-4350-995C-2CAA62EA631C}" srcOrd="4" destOrd="0" presId="urn:microsoft.com/office/officeart/2005/8/layout/list1"/>
    <dgm:cxn modelId="{A02114F0-BF7F-45A9-953A-ACE061C25B7E}" type="presParOf" srcId="{E10AB63F-648A-4350-995C-2CAA62EA631C}" destId="{78D02262-865A-4F10-B5AC-75FF05DF4519}" srcOrd="0" destOrd="0" presId="urn:microsoft.com/office/officeart/2005/8/layout/list1"/>
    <dgm:cxn modelId="{749E2A05-D740-459A-A78E-050842013A0A}" type="presParOf" srcId="{E10AB63F-648A-4350-995C-2CAA62EA631C}" destId="{F9C3B7F5-8938-4D9B-8FAA-9A41E07E69CE}" srcOrd="1" destOrd="0" presId="urn:microsoft.com/office/officeart/2005/8/layout/list1"/>
    <dgm:cxn modelId="{13F7BB55-D46A-4BC9-947C-3749EF489977}" type="presParOf" srcId="{A27B387C-3941-4BA8-BDFB-820BF745BBCC}" destId="{2910792C-4641-46C6-8CB2-37A4E25200B6}" srcOrd="5" destOrd="0" presId="urn:microsoft.com/office/officeart/2005/8/layout/list1"/>
    <dgm:cxn modelId="{CB75B0C8-97C1-4D40-846F-D027832B1FC5}" type="presParOf" srcId="{A27B387C-3941-4BA8-BDFB-820BF745BBCC}" destId="{E4AAFA7E-9413-4DE3-8DBB-501CACC0F69B}" srcOrd="6" destOrd="0" presId="urn:microsoft.com/office/officeart/2005/8/layout/list1"/>
    <dgm:cxn modelId="{46F87082-BE25-43B2-8ED3-116E315B2915}" type="presParOf" srcId="{A27B387C-3941-4BA8-BDFB-820BF745BBCC}" destId="{5A2C921F-7DCE-4748-84E1-F0F243FD1E40}" srcOrd="7" destOrd="0" presId="urn:microsoft.com/office/officeart/2005/8/layout/list1"/>
    <dgm:cxn modelId="{FDFA5A2C-BE13-4852-B4EA-DC7D7CF1DAE0}" type="presParOf" srcId="{A27B387C-3941-4BA8-BDFB-820BF745BBCC}" destId="{59CEAE1B-752F-4417-8A02-CC845E596F56}" srcOrd="8" destOrd="0" presId="urn:microsoft.com/office/officeart/2005/8/layout/list1"/>
    <dgm:cxn modelId="{177F3DC9-7C19-4A10-A033-EC4555AF4A2F}" type="presParOf" srcId="{59CEAE1B-752F-4417-8A02-CC845E596F56}" destId="{660F2099-286D-490B-B422-EFFE5A9D0712}" srcOrd="0" destOrd="0" presId="urn:microsoft.com/office/officeart/2005/8/layout/list1"/>
    <dgm:cxn modelId="{C19F80D6-82A1-4C6C-91A8-9BB6562BC496}" type="presParOf" srcId="{59CEAE1B-752F-4417-8A02-CC845E596F56}" destId="{AF248E38-26E2-43A7-85CF-7BA744C256AD}" srcOrd="1" destOrd="0" presId="urn:microsoft.com/office/officeart/2005/8/layout/list1"/>
    <dgm:cxn modelId="{16A95BF1-4DAE-438A-9AFE-4ABFD285789A}" type="presParOf" srcId="{A27B387C-3941-4BA8-BDFB-820BF745BBCC}" destId="{D944BA03-624C-4363-A9CB-22DDDC4F4FA6}" srcOrd="9" destOrd="0" presId="urn:microsoft.com/office/officeart/2005/8/layout/list1"/>
    <dgm:cxn modelId="{A0D02EAF-14CC-46F7-B84D-4055F1511157}" type="presParOf" srcId="{A27B387C-3941-4BA8-BDFB-820BF745BBCC}" destId="{C6AF4F39-26FE-4305-B9D0-2EEBC8D05CB7}" srcOrd="10" destOrd="0" presId="urn:microsoft.com/office/officeart/2005/8/layout/list1"/>
    <dgm:cxn modelId="{E23ED558-EDFC-4E6F-AE78-03FFE68B5905}" type="presParOf" srcId="{A27B387C-3941-4BA8-BDFB-820BF745BBCC}" destId="{AFA50656-7462-4498-8F75-64F18475293B}" srcOrd="11" destOrd="0" presId="urn:microsoft.com/office/officeart/2005/8/layout/list1"/>
    <dgm:cxn modelId="{DF563E03-9EBB-4522-BC8A-329167BDAB71}" type="presParOf" srcId="{A27B387C-3941-4BA8-BDFB-820BF745BBCC}" destId="{B93111B6-BFEE-47C0-B70F-A0D45B7B0716}" srcOrd="12" destOrd="0" presId="urn:microsoft.com/office/officeart/2005/8/layout/list1"/>
    <dgm:cxn modelId="{9BBCD93C-5EDB-49DC-9BDB-D5BF7DBFAB3C}" type="presParOf" srcId="{B93111B6-BFEE-47C0-B70F-A0D45B7B0716}" destId="{C176A11F-6053-4CDB-950C-0AC3652AFE61}" srcOrd="0" destOrd="0" presId="urn:microsoft.com/office/officeart/2005/8/layout/list1"/>
    <dgm:cxn modelId="{A17B17FF-122D-4CA4-ABC5-7F84532B0BF2}" type="presParOf" srcId="{B93111B6-BFEE-47C0-B70F-A0D45B7B0716}" destId="{38E665C0-CDFA-4F5D-927A-3C1D95D5455E}" srcOrd="1" destOrd="0" presId="urn:microsoft.com/office/officeart/2005/8/layout/list1"/>
    <dgm:cxn modelId="{C26F75BC-2115-425C-AFDE-01B11E42A02D}" type="presParOf" srcId="{A27B387C-3941-4BA8-BDFB-820BF745BBCC}" destId="{8B06B5DB-EC76-4BE4-8FE0-BF93B2C5F852}" srcOrd="13" destOrd="0" presId="urn:microsoft.com/office/officeart/2005/8/layout/list1"/>
    <dgm:cxn modelId="{A9BF632B-5B81-4A79-847F-3E42B3CF1B58}" type="presParOf" srcId="{A27B387C-3941-4BA8-BDFB-820BF745BBCC}" destId="{90EC8C96-DDD4-4313-B1B7-2FF4DB1C3DE2}" srcOrd="14" destOrd="0" presId="urn:microsoft.com/office/officeart/2005/8/layout/list1"/>
    <dgm:cxn modelId="{745D7239-C7FC-4E57-A776-91E1C7B1E235}" type="presParOf" srcId="{A27B387C-3941-4BA8-BDFB-820BF745BBCC}" destId="{C9F9C7EE-3DF7-44CC-84CE-2AD28FE95A68}" srcOrd="15" destOrd="0" presId="urn:microsoft.com/office/officeart/2005/8/layout/list1"/>
    <dgm:cxn modelId="{B77BE409-AC94-48C3-8256-DB3CE323B923}" type="presParOf" srcId="{A27B387C-3941-4BA8-BDFB-820BF745BBCC}" destId="{E5B8F6CB-BA39-4F3E-ACC9-08D8824C7A18}" srcOrd="16" destOrd="0" presId="urn:microsoft.com/office/officeart/2005/8/layout/list1"/>
    <dgm:cxn modelId="{A2D0CEA8-5B89-4D8E-9090-58A0581457D7}" type="presParOf" srcId="{E5B8F6CB-BA39-4F3E-ACC9-08D8824C7A18}" destId="{DCCE76FA-9E43-4818-B5CC-5FE5AFE1583C}" srcOrd="0" destOrd="0" presId="urn:microsoft.com/office/officeart/2005/8/layout/list1"/>
    <dgm:cxn modelId="{D7ECDB61-0780-4A11-8E29-9F207F70362A}" type="presParOf" srcId="{E5B8F6CB-BA39-4F3E-ACC9-08D8824C7A18}" destId="{0A111408-8D91-4F18-B701-D1C28C5AEABA}" srcOrd="1" destOrd="0" presId="urn:microsoft.com/office/officeart/2005/8/layout/list1"/>
    <dgm:cxn modelId="{2E2BC21D-8AF8-48B4-898C-D926597B7683}" type="presParOf" srcId="{A27B387C-3941-4BA8-BDFB-820BF745BBCC}" destId="{99142684-8048-46E3-8B2F-98B5D8A08C86}" srcOrd="17" destOrd="0" presId="urn:microsoft.com/office/officeart/2005/8/layout/list1"/>
    <dgm:cxn modelId="{34AD56AD-C5A1-4C95-8024-7AB9A1446E47}" type="presParOf" srcId="{A27B387C-3941-4BA8-BDFB-820BF745BBCC}" destId="{A947059F-294F-4D89-A7E5-06486CE44050}"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B10764-0FF3-497F-BDE3-5864B2C60F06}" type="doc">
      <dgm:prSet loTypeId="urn:microsoft.com/office/officeart/2005/8/layout/pyramid2" loCatId="list" qsTypeId="urn:microsoft.com/office/officeart/2005/8/quickstyle/3d2" qsCatId="3D" csTypeId="urn:microsoft.com/office/officeart/2005/8/colors/accent1_2" csCatId="accent1" phldr="1"/>
      <dgm:spPr/>
      <dgm:t>
        <a:bodyPr/>
        <a:lstStyle/>
        <a:p>
          <a:endParaRPr lang="el-GR"/>
        </a:p>
      </dgm:t>
    </dgm:pt>
    <dgm:pt modelId="{2E361E0A-358D-40F1-8953-280522242D10}">
      <dgm:prSet phldrT="[Text]" custT="1"/>
      <dgm:spPr/>
      <dgm:t>
        <a:bodyPr/>
        <a:lstStyle/>
        <a:p>
          <a:r>
            <a:rPr lang="el-GR" sz="1600" i="0" dirty="0" smtClean="0">
              <a:effectLst/>
              <a:latin typeface="+mn-lt"/>
            </a:rPr>
            <a:t>Συμμετοχή όλων των κτιρίων του δημοσίου</a:t>
          </a:r>
          <a:r>
            <a:rPr lang="en-US" sz="1600" i="0" dirty="0" smtClean="0">
              <a:effectLst/>
              <a:latin typeface="+mn-lt"/>
            </a:rPr>
            <a:t> (34.000 </a:t>
          </a:r>
          <a:r>
            <a:rPr lang="el-GR" sz="1600" i="0" dirty="0" smtClean="0">
              <a:effectLst/>
              <a:latin typeface="+mn-lt"/>
            </a:rPr>
            <a:t>κτιρίων</a:t>
          </a:r>
          <a:r>
            <a:rPr lang="en-US" sz="1600" i="0" dirty="0" smtClean="0">
              <a:effectLst/>
              <a:latin typeface="+mn-lt"/>
            </a:rPr>
            <a:t>)</a:t>
          </a:r>
          <a:endParaRPr lang="el-GR" sz="1600" i="0" dirty="0">
            <a:effectLst/>
          </a:endParaRPr>
        </a:p>
      </dgm:t>
    </dgm:pt>
    <dgm:pt modelId="{F3CEBE7E-9DE6-499F-AF1B-AD53778CEE26}" type="parTrans" cxnId="{6DA47B11-2BB3-406B-B9A0-05F3B440014C}">
      <dgm:prSet/>
      <dgm:spPr/>
      <dgm:t>
        <a:bodyPr/>
        <a:lstStyle/>
        <a:p>
          <a:endParaRPr lang="el-GR" sz="1600" i="0">
            <a:effectLst/>
          </a:endParaRPr>
        </a:p>
      </dgm:t>
    </dgm:pt>
    <dgm:pt modelId="{79F82072-B4E0-4882-9A1D-A62B71D33D46}" type="sibTrans" cxnId="{6DA47B11-2BB3-406B-B9A0-05F3B440014C}">
      <dgm:prSet/>
      <dgm:spPr/>
      <dgm:t>
        <a:bodyPr/>
        <a:lstStyle/>
        <a:p>
          <a:endParaRPr lang="el-GR" sz="1600" i="0">
            <a:effectLst/>
          </a:endParaRPr>
        </a:p>
      </dgm:t>
    </dgm:pt>
    <dgm:pt modelId="{B1FA715F-72D9-4BA3-A72C-DD60DC5CDF2D}">
      <dgm:prSet phldrT="[Text]" custT="1"/>
      <dgm:spPr/>
      <dgm:t>
        <a:bodyPr/>
        <a:lstStyle/>
        <a:p>
          <a:pPr algn="ctr"/>
          <a:r>
            <a:rPr lang="el-GR" sz="1600" i="0" dirty="0" smtClean="0">
              <a:effectLst/>
              <a:latin typeface="+mn-lt"/>
            </a:rPr>
            <a:t>Μεγαλύτερη </a:t>
          </a:r>
          <a:r>
            <a:rPr lang="el-GR" sz="1600" i="0" dirty="0" err="1" smtClean="0">
              <a:effectLst/>
              <a:latin typeface="+mn-lt"/>
            </a:rPr>
            <a:t>ευρυζωνικότητα</a:t>
          </a:r>
          <a:r>
            <a:rPr lang="el-GR" sz="1600" i="0" dirty="0" smtClean="0">
              <a:effectLst/>
              <a:latin typeface="+mn-lt"/>
            </a:rPr>
            <a:t> </a:t>
          </a:r>
          <a:r>
            <a:rPr lang="en-US" sz="1600" i="0" dirty="0" smtClean="0">
              <a:effectLst/>
              <a:latin typeface="+mn-lt"/>
            </a:rPr>
            <a:t>(</a:t>
          </a:r>
          <a:r>
            <a:rPr lang="el-GR" sz="1600" i="0" dirty="0" smtClean="0">
              <a:effectLst/>
              <a:latin typeface="+mn-lt"/>
            </a:rPr>
            <a:t>αύξηση οπτικής πρόσβασης</a:t>
          </a:r>
          <a:r>
            <a:rPr lang="en-US" sz="1600" i="0" dirty="0" smtClean="0">
              <a:effectLst/>
              <a:latin typeface="+mn-lt"/>
            </a:rPr>
            <a:t>)   </a:t>
          </a:r>
          <a:endParaRPr lang="el-GR" sz="1600" i="0" dirty="0">
            <a:effectLst/>
          </a:endParaRPr>
        </a:p>
      </dgm:t>
    </dgm:pt>
    <dgm:pt modelId="{F62FEBBD-BCD1-45DD-AA35-338040E725D7}" type="parTrans" cxnId="{A3DD2633-6F6A-4F2D-9F72-8BE3E1090258}">
      <dgm:prSet/>
      <dgm:spPr/>
      <dgm:t>
        <a:bodyPr/>
        <a:lstStyle/>
        <a:p>
          <a:endParaRPr lang="el-GR" sz="1600" i="0">
            <a:effectLst/>
          </a:endParaRPr>
        </a:p>
      </dgm:t>
    </dgm:pt>
    <dgm:pt modelId="{217B36D5-9A37-4A29-92EF-98E84F1C860C}" type="sibTrans" cxnId="{A3DD2633-6F6A-4F2D-9F72-8BE3E1090258}">
      <dgm:prSet/>
      <dgm:spPr/>
      <dgm:t>
        <a:bodyPr/>
        <a:lstStyle/>
        <a:p>
          <a:endParaRPr lang="el-GR" sz="1600" i="0">
            <a:effectLst/>
          </a:endParaRPr>
        </a:p>
      </dgm:t>
    </dgm:pt>
    <dgm:pt modelId="{6F7081D3-746B-4E10-93E9-C2D7C4AA5D7A}">
      <dgm:prSet phldrT="[Text]" custT="1"/>
      <dgm:spPr/>
      <dgm:t>
        <a:bodyPr/>
        <a:lstStyle/>
        <a:p>
          <a:r>
            <a:rPr lang="el-GR" sz="1600" i="0" dirty="0" smtClean="0">
              <a:effectLst/>
              <a:latin typeface="+mn-lt"/>
            </a:rPr>
            <a:t>Αναβαθμισμένες υπηρεσίες δικτύου</a:t>
          </a:r>
          <a:endParaRPr lang="el-GR" sz="1600" i="0" dirty="0">
            <a:effectLst/>
          </a:endParaRPr>
        </a:p>
      </dgm:t>
    </dgm:pt>
    <dgm:pt modelId="{B3048BDD-AE2F-4E1B-B859-3ACF3BA56AC2}" type="parTrans" cxnId="{2C5047DC-BD02-43D3-A790-1EC7413696DD}">
      <dgm:prSet/>
      <dgm:spPr/>
      <dgm:t>
        <a:bodyPr/>
        <a:lstStyle/>
        <a:p>
          <a:endParaRPr lang="el-GR" sz="1600" i="0">
            <a:effectLst/>
          </a:endParaRPr>
        </a:p>
      </dgm:t>
    </dgm:pt>
    <dgm:pt modelId="{D491CFC7-3B63-4501-9BBB-30D603C0AF8D}" type="sibTrans" cxnId="{2C5047DC-BD02-43D3-A790-1EC7413696DD}">
      <dgm:prSet/>
      <dgm:spPr/>
      <dgm:t>
        <a:bodyPr/>
        <a:lstStyle/>
        <a:p>
          <a:endParaRPr lang="el-GR" sz="1600" i="0">
            <a:effectLst/>
          </a:endParaRPr>
        </a:p>
      </dgm:t>
    </dgm:pt>
    <dgm:pt modelId="{5679352A-B370-42D9-9AC7-897AB7E63A11}">
      <dgm:prSet phldrT="[Text]" custT="1"/>
      <dgm:spPr/>
      <dgm:t>
        <a:bodyPr/>
        <a:lstStyle/>
        <a:p>
          <a:r>
            <a:rPr lang="el-GR" sz="1600" i="0" dirty="0" smtClean="0">
              <a:effectLst/>
              <a:latin typeface="+mn-lt"/>
            </a:rPr>
            <a:t>Νέες υπηρεσίες προστιθέμενης αξίας </a:t>
          </a:r>
          <a:r>
            <a:rPr lang="en-US" sz="1600" i="0" dirty="0" smtClean="0">
              <a:effectLst/>
              <a:latin typeface="+mn-lt"/>
            </a:rPr>
            <a:t>– </a:t>
          </a:r>
          <a:r>
            <a:rPr lang="el-GR" sz="1600" i="0" dirty="0" smtClean="0">
              <a:effectLst/>
              <a:latin typeface="+mn-lt"/>
            </a:rPr>
            <a:t>έμφαση στην ασφάλεια </a:t>
          </a:r>
          <a:r>
            <a:rPr lang="en-US" sz="1600" i="0" dirty="0" smtClean="0">
              <a:effectLst/>
              <a:latin typeface="+mn-lt"/>
            </a:rPr>
            <a:t>– </a:t>
          </a:r>
          <a:r>
            <a:rPr lang="el-GR" sz="1600" i="0" dirty="0" smtClean="0">
              <a:effectLst/>
              <a:latin typeface="+mn-lt"/>
            </a:rPr>
            <a:t>το </a:t>
          </a:r>
          <a:r>
            <a:rPr lang="en-US" sz="1600" i="0" dirty="0" smtClean="0">
              <a:effectLst/>
              <a:latin typeface="+mn-lt"/>
            </a:rPr>
            <a:t>video – </a:t>
          </a:r>
          <a:r>
            <a:rPr lang="el-GR" sz="1600" i="0" dirty="0" smtClean="0">
              <a:effectLst/>
              <a:latin typeface="+mn-lt"/>
            </a:rPr>
            <a:t>τη συνεργασία</a:t>
          </a:r>
          <a:r>
            <a:rPr lang="en-US" sz="1600" i="0" dirty="0" smtClean="0">
              <a:effectLst/>
              <a:latin typeface="+mn-lt"/>
            </a:rPr>
            <a:t> – </a:t>
          </a:r>
          <a:r>
            <a:rPr lang="el-GR" sz="1600" i="0" dirty="0" smtClean="0">
              <a:effectLst/>
              <a:latin typeface="+mn-lt"/>
            </a:rPr>
            <a:t>την κινητικότητα των χρηστών</a:t>
          </a:r>
          <a:endParaRPr lang="el-GR" sz="1600" i="0" dirty="0">
            <a:effectLst/>
          </a:endParaRPr>
        </a:p>
      </dgm:t>
    </dgm:pt>
    <dgm:pt modelId="{4E4CE8A4-37A8-45A0-B36A-A04DAF17F7FF}" type="parTrans" cxnId="{787046F0-5F45-4B49-94DF-7A34B0ADDA18}">
      <dgm:prSet/>
      <dgm:spPr/>
      <dgm:t>
        <a:bodyPr/>
        <a:lstStyle/>
        <a:p>
          <a:endParaRPr lang="el-GR" sz="1600" i="0">
            <a:effectLst/>
          </a:endParaRPr>
        </a:p>
      </dgm:t>
    </dgm:pt>
    <dgm:pt modelId="{0F7C5042-0F28-4BC4-AE45-B595E0D36B28}" type="sibTrans" cxnId="{787046F0-5F45-4B49-94DF-7A34B0ADDA18}">
      <dgm:prSet/>
      <dgm:spPr/>
      <dgm:t>
        <a:bodyPr/>
        <a:lstStyle/>
        <a:p>
          <a:endParaRPr lang="el-GR" sz="1600" i="0">
            <a:effectLst/>
          </a:endParaRPr>
        </a:p>
      </dgm:t>
    </dgm:pt>
    <dgm:pt modelId="{3D934610-B8C7-48AA-A8CB-00BB9828570D}">
      <dgm:prSet phldrT="[Text]" custT="1"/>
      <dgm:spPr/>
      <dgm:t>
        <a:bodyPr/>
        <a:lstStyle/>
        <a:p>
          <a:r>
            <a:rPr lang="el-GR" sz="1600" i="0" dirty="0" smtClean="0">
              <a:effectLst/>
              <a:latin typeface="+mn-lt"/>
            </a:rPr>
            <a:t>Μεγιστοποίηση της </a:t>
          </a:r>
          <a:r>
            <a:rPr lang="en-US" sz="1600" i="0" dirty="0" smtClean="0">
              <a:effectLst/>
              <a:latin typeface="+mn-lt"/>
            </a:rPr>
            <a:t>“</a:t>
          </a:r>
          <a:r>
            <a:rPr lang="el-GR" sz="1600" i="0" dirty="0" smtClean="0">
              <a:effectLst/>
              <a:latin typeface="+mn-lt"/>
            </a:rPr>
            <a:t>άθροισης της ζήτησης</a:t>
          </a:r>
          <a:r>
            <a:rPr lang="en-US" sz="1600" i="0" dirty="0" smtClean="0">
              <a:effectLst/>
              <a:latin typeface="+mn-lt"/>
            </a:rPr>
            <a:t>” </a:t>
          </a:r>
          <a:r>
            <a:rPr lang="el-GR" sz="1600" i="0" dirty="0" smtClean="0">
              <a:effectLst/>
              <a:latin typeface="+mn-lt"/>
            </a:rPr>
            <a:t>στις τηλεπικοινωνίες του δημοσίου</a:t>
          </a:r>
          <a:endParaRPr lang="el-GR" sz="1600" i="0" dirty="0">
            <a:effectLst/>
          </a:endParaRPr>
        </a:p>
      </dgm:t>
    </dgm:pt>
    <dgm:pt modelId="{2F47ED66-E698-40AC-8169-0440127CAE77}" type="parTrans" cxnId="{070F09F6-3632-43D7-96C2-FD951E37730A}">
      <dgm:prSet/>
      <dgm:spPr/>
      <dgm:t>
        <a:bodyPr/>
        <a:lstStyle/>
        <a:p>
          <a:endParaRPr lang="el-GR" sz="1600" i="0">
            <a:effectLst/>
          </a:endParaRPr>
        </a:p>
      </dgm:t>
    </dgm:pt>
    <dgm:pt modelId="{B02D1AF9-26E6-4300-B738-DDF60E80EFBE}" type="sibTrans" cxnId="{070F09F6-3632-43D7-96C2-FD951E37730A}">
      <dgm:prSet/>
      <dgm:spPr/>
      <dgm:t>
        <a:bodyPr/>
        <a:lstStyle/>
        <a:p>
          <a:endParaRPr lang="el-GR" sz="1600" i="0">
            <a:effectLst/>
          </a:endParaRPr>
        </a:p>
      </dgm:t>
    </dgm:pt>
    <dgm:pt modelId="{233BCFAC-41A8-4045-AC4A-D5EF9223FF59}">
      <dgm:prSet phldrT="[Text]" custT="1"/>
      <dgm:spPr/>
      <dgm:t>
        <a:bodyPr/>
        <a:lstStyle/>
        <a:p>
          <a:r>
            <a:rPr lang="el-GR" sz="1600" i="0" dirty="0" smtClean="0">
              <a:effectLst/>
              <a:latin typeface="+mn-lt"/>
            </a:rPr>
            <a:t>Αξιοποίηση των </a:t>
          </a:r>
          <a:r>
            <a:rPr lang="en-US" sz="1600" i="0" dirty="0" smtClean="0">
              <a:effectLst/>
              <a:latin typeface="+mn-lt"/>
            </a:rPr>
            <a:t>68 MANs (Metropolitan Area Networks)</a:t>
          </a:r>
          <a:endParaRPr lang="el-GR" sz="1600" i="0" dirty="0">
            <a:effectLst/>
          </a:endParaRPr>
        </a:p>
      </dgm:t>
    </dgm:pt>
    <dgm:pt modelId="{1978D123-E7D4-46BD-84FB-B71691BE7D7D}" type="sibTrans" cxnId="{A251B34D-BE99-486F-8632-5DDFD5D06C86}">
      <dgm:prSet/>
      <dgm:spPr/>
      <dgm:t>
        <a:bodyPr/>
        <a:lstStyle/>
        <a:p>
          <a:endParaRPr lang="el-GR" sz="1600" i="0">
            <a:effectLst/>
          </a:endParaRPr>
        </a:p>
      </dgm:t>
    </dgm:pt>
    <dgm:pt modelId="{860E58D5-FB22-4486-896C-381A9CF07A42}" type="parTrans" cxnId="{A251B34D-BE99-486F-8632-5DDFD5D06C86}">
      <dgm:prSet/>
      <dgm:spPr/>
      <dgm:t>
        <a:bodyPr/>
        <a:lstStyle/>
        <a:p>
          <a:endParaRPr lang="el-GR" sz="1600" i="0">
            <a:effectLst/>
          </a:endParaRPr>
        </a:p>
      </dgm:t>
    </dgm:pt>
    <dgm:pt modelId="{00744909-E6E8-4E5B-903F-D686D2A2A1D7}" type="pres">
      <dgm:prSet presAssocID="{77B10764-0FF3-497F-BDE3-5864B2C60F06}" presName="compositeShape" presStyleCnt="0">
        <dgm:presLayoutVars>
          <dgm:dir/>
          <dgm:resizeHandles/>
        </dgm:presLayoutVars>
      </dgm:prSet>
      <dgm:spPr/>
      <dgm:t>
        <a:bodyPr/>
        <a:lstStyle/>
        <a:p>
          <a:endParaRPr lang="el-GR"/>
        </a:p>
      </dgm:t>
    </dgm:pt>
    <dgm:pt modelId="{202AD305-B8B5-4002-A23F-2DAD731BE54A}" type="pres">
      <dgm:prSet presAssocID="{77B10764-0FF3-497F-BDE3-5864B2C60F06}" presName="pyramid" presStyleLbl="node1" presStyleIdx="0" presStyleCnt="1" custScaleX="117498" custLinFactNeighborX="24638"/>
      <dgm:spPr/>
    </dgm:pt>
    <dgm:pt modelId="{C9B3DA2D-1591-43C2-AC72-A97A32E19F36}" type="pres">
      <dgm:prSet presAssocID="{77B10764-0FF3-497F-BDE3-5864B2C60F06}" presName="theList" presStyleCnt="0"/>
      <dgm:spPr/>
    </dgm:pt>
    <dgm:pt modelId="{5A92263B-69FD-4B32-85CC-A3B721EBFD4F}" type="pres">
      <dgm:prSet presAssocID="{2E361E0A-358D-40F1-8953-280522242D10}" presName="aNode" presStyleLbl="fgAcc1" presStyleIdx="0" presStyleCnt="6" custScaleX="247071" custLinFactY="-33495" custLinFactNeighborX="-7778" custLinFactNeighborY="-100000">
        <dgm:presLayoutVars>
          <dgm:bulletEnabled val="1"/>
        </dgm:presLayoutVars>
      </dgm:prSet>
      <dgm:spPr/>
      <dgm:t>
        <a:bodyPr/>
        <a:lstStyle/>
        <a:p>
          <a:endParaRPr lang="el-GR"/>
        </a:p>
      </dgm:t>
    </dgm:pt>
    <dgm:pt modelId="{B293C5F7-791C-4C13-96C3-C0D9E05E5079}" type="pres">
      <dgm:prSet presAssocID="{2E361E0A-358D-40F1-8953-280522242D10}" presName="aSpace" presStyleCnt="0"/>
      <dgm:spPr/>
    </dgm:pt>
    <dgm:pt modelId="{3BED9094-DF68-460C-932B-FBA275FD3DFB}" type="pres">
      <dgm:prSet presAssocID="{B1FA715F-72D9-4BA3-A72C-DD60DC5CDF2D}" presName="aNode" presStyleLbl="fgAcc1" presStyleIdx="1" presStyleCnt="6" custScaleX="247071" custLinFactY="-8855" custLinFactNeighborX="-8073" custLinFactNeighborY="-100000">
        <dgm:presLayoutVars>
          <dgm:bulletEnabled val="1"/>
        </dgm:presLayoutVars>
      </dgm:prSet>
      <dgm:spPr/>
      <dgm:t>
        <a:bodyPr/>
        <a:lstStyle/>
        <a:p>
          <a:endParaRPr lang="el-GR"/>
        </a:p>
      </dgm:t>
    </dgm:pt>
    <dgm:pt modelId="{35552027-446D-4B7B-B96B-0736A22B74FF}" type="pres">
      <dgm:prSet presAssocID="{B1FA715F-72D9-4BA3-A72C-DD60DC5CDF2D}" presName="aSpace" presStyleCnt="0"/>
      <dgm:spPr/>
    </dgm:pt>
    <dgm:pt modelId="{A827A121-10FC-4201-8F10-DD1499D3A61F}" type="pres">
      <dgm:prSet presAssocID="{233BCFAC-41A8-4045-AC4A-D5EF9223FF59}" presName="aNode" presStyleLbl="fgAcc1" presStyleIdx="2" presStyleCnt="6" custScaleX="247071" custLinFactNeighborX="-7774" custLinFactNeighborY="-13145">
        <dgm:presLayoutVars>
          <dgm:bulletEnabled val="1"/>
        </dgm:presLayoutVars>
      </dgm:prSet>
      <dgm:spPr/>
      <dgm:t>
        <a:bodyPr/>
        <a:lstStyle/>
        <a:p>
          <a:endParaRPr lang="el-GR"/>
        </a:p>
      </dgm:t>
    </dgm:pt>
    <dgm:pt modelId="{E6DEB669-71C9-4DB2-9A3D-9E8FFE8B626D}" type="pres">
      <dgm:prSet presAssocID="{233BCFAC-41A8-4045-AC4A-D5EF9223FF59}" presName="aSpace" presStyleCnt="0"/>
      <dgm:spPr/>
    </dgm:pt>
    <dgm:pt modelId="{F7B0A0E3-BE2C-4C6E-90DB-E7C8C311865C}" type="pres">
      <dgm:prSet presAssocID="{6F7081D3-746B-4E10-93E9-C2D7C4AA5D7A}" presName="aNode" presStyleLbl="fgAcc1" presStyleIdx="3" presStyleCnt="6" custScaleX="247071" custLinFactY="3927" custLinFactNeighborX="-8073" custLinFactNeighborY="100000">
        <dgm:presLayoutVars>
          <dgm:bulletEnabled val="1"/>
        </dgm:presLayoutVars>
      </dgm:prSet>
      <dgm:spPr/>
      <dgm:t>
        <a:bodyPr/>
        <a:lstStyle/>
        <a:p>
          <a:endParaRPr lang="el-GR"/>
        </a:p>
      </dgm:t>
    </dgm:pt>
    <dgm:pt modelId="{4A26B67D-D401-472E-A2AE-A3C10F5E5065}" type="pres">
      <dgm:prSet presAssocID="{6F7081D3-746B-4E10-93E9-C2D7C4AA5D7A}" presName="aSpace" presStyleCnt="0"/>
      <dgm:spPr/>
    </dgm:pt>
    <dgm:pt modelId="{A051ED1D-37E4-4C11-957A-A8D5B8CA7197}" type="pres">
      <dgm:prSet presAssocID="{5679352A-B370-42D9-9AC7-897AB7E63A11}" presName="aNode" presStyleLbl="fgAcc1" presStyleIdx="4" presStyleCnt="6" custScaleX="247071" custLinFactY="28565" custLinFactNeighborX="-8372" custLinFactNeighborY="100000">
        <dgm:presLayoutVars>
          <dgm:bulletEnabled val="1"/>
        </dgm:presLayoutVars>
      </dgm:prSet>
      <dgm:spPr/>
      <dgm:t>
        <a:bodyPr/>
        <a:lstStyle/>
        <a:p>
          <a:endParaRPr lang="el-GR"/>
        </a:p>
      </dgm:t>
    </dgm:pt>
    <dgm:pt modelId="{5AD415C2-711D-4F12-A35D-370F8F3B6519}" type="pres">
      <dgm:prSet presAssocID="{5679352A-B370-42D9-9AC7-897AB7E63A11}" presName="aSpace" presStyleCnt="0"/>
      <dgm:spPr/>
    </dgm:pt>
    <dgm:pt modelId="{85C1693C-6E4E-4193-B175-4E7874110C84}" type="pres">
      <dgm:prSet presAssocID="{3D934610-B8C7-48AA-A8CB-00BB9828570D}" presName="aNode" presStyleLbl="fgAcc1" presStyleIdx="5" presStyleCnt="6" custScaleX="247071" custLinFactY="56639" custLinFactNeighborX="-8671" custLinFactNeighborY="100000">
        <dgm:presLayoutVars>
          <dgm:bulletEnabled val="1"/>
        </dgm:presLayoutVars>
      </dgm:prSet>
      <dgm:spPr/>
      <dgm:t>
        <a:bodyPr/>
        <a:lstStyle/>
        <a:p>
          <a:endParaRPr lang="el-GR"/>
        </a:p>
      </dgm:t>
    </dgm:pt>
    <dgm:pt modelId="{1F463C22-623D-4277-B699-0356F51B2CEA}" type="pres">
      <dgm:prSet presAssocID="{3D934610-B8C7-48AA-A8CB-00BB9828570D}" presName="aSpace" presStyleCnt="0"/>
      <dgm:spPr/>
    </dgm:pt>
  </dgm:ptLst>
  <dgm:cxnLst>
    <dgm:cxn modelId="{A3DD2633-6F6A-4F2D-9F72-8BE3E1090258}" srcId="{77B10764-0FF3-497F-BDE3-5864B2C60F06}" destId="{B1FA715F-72D9-4BA3-A72C-DD60DC5CDF2D}" srcOrd="1" destOrd="0" parTransId="{F62FEBBD-BCD1-45DD-AA35-338040E725D7}" sibTransId="{217B36D5-9A37-4A29-92EF-98E84F1C860C}"/>
    <dgm:cxn modelId="{A251B34D-BE99-486F-8632-5DDFD5D06C86}" srcId="{77B10764-0FF3-497F-BDE3-5864B2C60F06}" destId="{233BCFAC-41A8-4045-AC4A-D5EF9223FF59}" srcOrd="2" destOrd="0" parTransId="{860E58D5-FB22-4486-896C-381A9CF07A42}" sibTransId="{1978D123-E7D4-46BD-84FB-B71691BE7D7D}"/>
    <dgm:cxn modelId="{594C9D00-7F30-4A12-B447-D4B59EA65657}" type="presOf" srcId="{5679352A-B370-42D9-9AC7-897AB7E63A11}" destId="{A051ED1D-37E4-4C11-957A-A8D5B8CA7197}" srcOrd="0" destOrd="0" presId="urn:microsoft.com/office/officeart/2005/8/layout/pyramid2"/>
    <dgm:cxn modelId="{D6E08F1C-84F2-494A-B626-4A2CA120CD71}" type="presOf" srcId="{233BCFAC-41A8-4045-AC4A-D5EF9223FF59}" destId="{A827A121-10FC-4201-8F10-DD1499D3A61F}" srcOrd="0" destOrd="0" presId="urn:microsoft.com/office/officeart/2005/8/layout/pyramid2"/>
    <dgm:cxn modelId="{158A67BA-38C3-42C7-8BD7-401D3DF0020D}" type="presOf" srcId="{3D934610-B8C7-48AA-A8CB-00BB9828570D}" destId="{85C1693C-6E4E-4193-B175-4E7874110C84}" srcOrd="0" destOrd="0" presId="urn:microsoft.com/office/officeart/2005/8/layout/pyramid2"/>
    <dgm:cxn modelId="{030158DD-C73D-4742-A1F4-7DA27B22E76A}" type="presOf" srcId="{B1FA715F-72D9-4BA3-A72C-DD60DC5CDF2D}" destId="{3BED9094-DF68-460C-932B-FBA275FD3DFB}" srcOrd="0" destOrd="0" presId="urn:microsoft.com/office/officeart/2005/8/layout/pyramid2"/>
    <dgm:cxn modelId="{070F09F6-3632-43D7-96C2-FD951E37730A}" srcId="{77B10764-0FF3-497F-BDE3-5864B2C60F06}" destId="{3D934610-B8C7-48AA-A8CB-00BB9828570D}" srcOrd="5" destOrd="0" parTransId="{2F47ED66-E698-40AC-8169-0440127CAE77}" sibTransId="{B02D1AF9-26E6-4300-B738-DDF60E80EFBE}"/>
    <dgm:cxn modelId="{77181EB4-717F-4B0E-8F3E-F43A5E94D0FA}" type="presOf" srcId="{2E361E0A-358D-40F1-8953-280522242D10}" destId="{5A92263B-69FD-4B32-85CC-A3B721EBFD4F}" srcOrd="0" destOrd="0" presId="urn:microsoft.com/office/officeart/2005/8/layout/pyramid2"/>
    <dgm:cxn modelId="{B1691EAF-1CC1-485B-AEF7-7C64559B254C}" type="presOf" srcId="{77B10764-0FF3-497F-BDE3-5864B2C60F06}" destId="{00744909-E6E8-4E5B-903F-D686D2A2A1D7}" srcOrd="0" destOrd="0" presId="urn:microsoft.com/office/officeart/2005/8/layout/pyramid2"/>
    <dgm:cxn modelId="{019B9340-EBA2-4171-9915-F00216478460}" type="presOf" srcId="{6F7081D3-746B-4E10-93E9-C2D7C4AA5D7A}" destId="{F7B0A0E3-BE2C-4C6E-90DB-E7C8C311865C}" srcOrd="0" destOrd="0" presId="urn:microsoft.com/office/officeart/2005/8/layout/pyramid2"/>
    <dgm:cxn modelId="{787046F0-5F45-4B49-94DF-7A34B0ADDA18}" srcId="{77B10764-0FF3-497F-BDE3-5864B2C60F06}" destId="{5679352A-B370-42D9-9AC7-897AB7E63A11}" srcOrd="4" destOrd="0" parTransId="{4E4CE8A4-37A8-45A0-B36A-A04DAF17F7FF}" sibTransId="{0F7C5042-0F28-4BC4-AE45-B595E0D36B28}"/>
    <dgm:cxn modelId="{6DA47B11-2BB3-406B-B9A0-05F3B440014C}" srcId="{77B10764-0FF3-497F-BDE3-5864B2C60F06}" destId="{2E361E0A-358D-40F1-8953-280522242D10}" srcOrd="0" destOrd="0" parTransId="{F3CEBE7E-9DE6-499F-AF1B-AD53778CEE26}" sibTransId="{79F82072-B4E0-4882-9A1D-A62B71D33D46}"/>
    <dgm:cxn modelId="{2C5047DC-BD02-43D3-A790-1EC7413696DD}" srcId="{77B10764-0FF3-497F-BDE3-5864B2C60F06}" destId="{6F7081D3-746B-4E10-93E9-C2D7C4AA5D7A}" srcOrd="3" destOrd="0" parTransId="{B3048BDD-AE2F-4E1B-B859-3ACF3BA56AC2}" sibTransId="{D491CFC7-3B63-4501-9BBB-30D603C0AF8D}"/>
    <dgm:cxn modelId="{C1BFF8A6-E5CB-4184-9C0B-F84703964736}" type="presParOf" srcId="{00744909-E6E8-4E5B-903F-D686D2A2A1D7}" destId="{202AD305-B8B5-4002-A23F-2DAD731BE54A}" srcOrd="0" destOrd="0" presId="urn:microsoft.com/office/officeart/2005/8/layout/pyramid2"/>
    <dgm:cxn modelId="{92A605B8-5307-4599-A18D-BA6C3FA66D74}" type="presParOf" srcId="{00744909-E6E8-4E5B-903F-D686D2A2A1D7}" destId="{C9B3DA2D-1591-43C2-AC72-A97A32E19F36}" srcOrd="1" destOrd="0" presId="urn:microsoft.com/office/officeart/2005/8/layout/pyramid2"/>
    <dgm:cxn modelId="{4A82AFB7-5998-4816-BC75-56A852AAFBE0}" type="presParOf" srcId="{C9B3DA2D-1591-43C2-AC72-A97A32E19F36}" destId="{5A92263B-69FD-4B32-85CC-A3B721EBFD4F}" srcOrd="0" destOrd="0" presId="urn:microsoft.com/office/officeart/2005/8/layout/pyramid2"/>
    <dgm:cxn modelId="{DB5C5C89-8FB2-43D9-9B1A-468EAC534082}" type="presParOf" srcId="{C9B3DA2D-1591-43C2-AC72-A97A32E19F36}" destId="{B293C5F7-791C-4C13-96C3-C0D9E05E5079}" srcOrd="1" destOrd="0" presId="urn:microsoft.com/office/officeart/2005/8/layout/pyramid2"/>
    <dgm:cxn modelId="{3910424A-BAE5-499C-B021-D94D5ABF8F4C}" type="presParOf" srcId="{C9B3DA2D-1591-43C2-AC72-A97A32E19F36}" destId="{3BED9094-DF68-460C-932B-FBA275FD3DFB}" srcOrd="2" destOrd="0" presId="urn:microsoft.com/office/officeart/2005/8/layout/pyramid2"/>
    <dgm:cxn modelId="{9ECC25CA-6940-4E1B-89F1-0CD773D71C76}" type="presParOf" srcId="{C9B3DA2D-1591-43C2-AC72-A97A32E19F36}" destId="{35552027-446D-4B7B-B96B-0736A22B74FF}" srcOrd="3" destOrd="0" presId="urn:microsoft.com/office/officeart/2005/8/layout/pyramid2"/>
    <dgm:cxn modelId="{9F3E1DD7-AFEF-4FCD-AA61-DAE34976A09B}" type="presParOf" srcId="{C9B3DA2D-1591-43C2-AC72-A97A32E19F36}" destId="{A827A121-10FC-4201-8F10-DD1499D3A61F}" srcOrd="4" destOrd="0" presId="urn:microsoft.com/office/officeart/2005/8/layout/pyramid2"/>
    <dgm:cxn modelId="{2504E4EE-6DC3-41D4-A418-EAA007D40BE6}" type="presParOf" srcId="{C9B3DA2D-1591-43C2-AC72-A97A32E19F36}" destId="{E6DEB669-71C9-4DB2-9A3D-9E8FFE8B626D}" srcOrd="5" destOrd="0" presId="urn:microsoft.com/office/officeart/2005/8/layout/pyramid2"/>
    <dgm:cxn modelId="{6813FEAB-E96C-4052-88A7-7F4DC6CF04E9}" type="presParOf" srcId="{C9B3DA2D-1591-43C2-AC72-A97A32E19F36}" destId="{F7B0A0E3-BE2C-4C6E-90DB-E7C8C311865C}" srcOrd="6" destOrd="0" presId="urn:microsoft.com/office/officeart/2005/8/layout/pyramid2"/>
    <dgm:cxn modelId="{BADE8A46-F6B0-4A66-BF08-A84FB220EF6A}" type="presParOf" srcId="{C9B3DA2D-1591-43C2-AC72-A97A32E19F36}" destId="{4A26B67D-D401-472E-A2AE-A3C10F5E5065}" srcOrd="7" destOrd="0" presId="urn:microsoft.com/office/officeart/2005/8/layout/pyramid2"/>
    <dgm:cxn modelId="{AC6440D7-400A-45EC-AEB8-5E9525291AEB}" type="presParOf" srcId="{C9B3DA2D-1591-43C2-AC72-A97A32E19F36}" destId="{A051ED1D-37E4-4C11-957A-A8D5B8CA7197}" srcOrd="8" destOrd="0" presId="urn:microsoft.com/office/officeart/2005/8/layout/pyramid2"/>
    <dgm:cxn modelId="{09687445-21B5-4C38-99CB-16B0E1F178A7}" type="presParOf" srcId="{C9B3DA2D-1591-43C2-AC72-A97A32E19F36}" destId="{5AD415C2-711D-4F12-A35D-370F8F3B6519}" srcOrd="9" destOrd="0" presId="urn:microsoft.com/office/officeart/2005/8/layout/pyramid2"/>
    <dgm:cxn modelId="{CF03638D-FEE8-4009-822E-31E40D261104}" type="presParOf" srcId="{C9B3DA2D-1591-43C2-AC72-A97A32E19F36}" destId="{85C1693C-6E4E-4193-B175-4E7874110C84}" srcOrd="10" destOrd="0" presId="urn:microsoft.com/office/officeart/2005/8/layout/pyramid2"/>
    <dgm:cxn modelId="{F64453DA-349B-4199-BA30-3A48EE3E65E9}" type="presParOf" srcId="{C9B3DA2D-1591-43C2-AC72-A97A32E19F36}" destId="{1F463C22-623D-4277-B699-0356F51B2CEA}"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4CBA90-5E18-4317-8567-553356C6130A}" type="doc">
      <dgm:prSet loTypeId="urn:microsoft.com/office/officeart/2005/8/layout/matrix1" loCatId="matrix" qsTypeId="urn:microsoft.com/office/officeart/2005/8/quickstyle/3d3" qsCatId="3D" csTypeId="urn:microsoft.com/office/officeart/2005/8/colors/colorful5" csCatId="colorful" phldr="1"/>
      <dgm:spPr/>
      <dgm:t>
        <a:bodyPr/>
        <a:lstStyle/>
        <a:p>
          <a:endParaRPr lang="el-GR"/>
        </a:p>
      </dgm:t>
    </dgm:pt>
    <dgm:pt modelId="{4B461489-B594-4F60-851D-D155B1155FD5}">
      <dgm:prSet phldrT="[Κείμενο]" custT="1"/>
      <dgm:spPr/>
      <dgm:t>
        <a:bodyPr/>
        <a:lstStyle/>
        <a:p>
          <a:r>
            <a:rPr lang="el-GR" sz="1800" dirty="0" smtClean="0"/>
            <a:t>Διαχείριση Ανθρωπίνου Δυναμικού</a:t>
          </a:r>
          <a:endParaRPr lang="el-GR" sz="1800" dirty="0"/>
        </a:p>
      </dgm:t>
    </dgm:pt>
    <dgm:pt modelId="{9998386E-BD22-4C07-84CB-BF270DA08B95}" type="parTrans" cxnId="{333CF1DD-5EDB-4709-B508-C1D2FD33ABA5}">
      <dgm:prSet/>
      <dgm:spPr/>
      <dgm:t>
        <a:bodyPr/>
        <a:lstStyle/>
        <a:p>
          <a:endParaRPr lang="el-GR" sz="1800"/>
        </a:p>
      </dgm:t>
    </dgm:pt>
    <dgm:pt modelId="{4992BC83-779F-4C12-9AF3-3DBAE085B42F}" type="sibTrans" cxnId="{333CF1DD-5EDB-4709-B508-C1D2FD33ABA5}">
      <dgm:prSet/>
      <dgm:spPr/>
      <dgm:t>
        <a:bodyPr/>
        <a:lstStyle/>
        <a:p>
          <a:endParaRPr lang="el-GR" sz="1800"/>
        </a:p>
      </dgm:t>
    </dgm:pt>
    <dgm:pt modelId="{34F36BC4-B4D3-455A-805F-D3D0851D3892}">
      <dgm:prSet phldrT="[Κείμενο]" custT="1"/>
      <dgm:spPr/>
      <dgm:t>
        <a:bodyPr/>
        <a:lstStyle/>
        <a:p>
          <a:r>
            <a:rPr lang="el-GR" altLang="el-GR" sz="1800" b="1" dirty="0" smtClean="0"/>
            <a:t>Διοικητική οργάνωση – </a:t>
          </a:r>
          <a:r>
            <a:rPr lang="el-GR" altLang="el-GR" sz="1800" dirty="0" smtClean="0"/>
            <a:t>αφορά στον προσδιορισμό και εφαρμογή του νέου οργανωτικού μοντέλου</a:t>
          </a:r>
          <a:endParaRPr lang="el-GR" sz="1800" dirty="0"/>
        </a:p>
      </dgm:t>
    </dgm:pt>
    <dgm:pt modelId="{5C7F8EF1-2D14-4C3C-B024-DAECDF892A0C}" type="parTrans" cxnId="{10588681-B810-4E0B-BA5E-A7BBDEF8089C}">
      <dgm:prSet/>
      <dgm:spPr/>
      <dgm:t>
        <a:bodyPr/>
        <a:lstStyle/>
        <a:p>
          <a:endParaRPr lang="el-GR" sz="1800"/>
        </a:p>
      </dgm:t>
    </dgm:pt>
    <dgm:pt modelId="{32984EA7-7062-46F7-A44D-F12311A56C62}" type="sibTrans" cxnId="{10588681-B810-4E0B-BA5E-A7BBDEF8089C}">
      <dgm:prSet/>
      <dgm:spPr/>
      <dgm:t>
        <a:bodyPr/>
        <a:lstStyle/>
        <a:p>
          <a:endParaRPr lang="el-GR" sz="1800"/>
        </a:p>
      </dgm:t>
    </dgm:pt>
    <dgm:pt modelId="{DB9980F5-E2CD-4C00-AA13-AB375D977A52}">
      <dgm:prSet phldrT="[Κείμενο]" custT="1"/>
      <dgm:spPr/>
      <dgm:t>
        <a:bodyPr/>
        <a:lstStyle/>
        <a:p>
          <a:r>
            <a:rPr lang="el-GR" altLang="el-GR" sz="1800" b="1" dirty="0" smtClean="0"/>
            <a:t>Περιεχόμενο – </a:t>
          </a:r>
          <a:r>
            <a:rPr lang="el-GR" altLang="el-GR" sz="1800" dirty="0" smtClean="0"/>
            <a:t>αφορά στον προσδιορισμό των πολιτικών και διαδικασιών διαχείρισης προσωπικού</a:t>
          </a:r>
          <a:endParaRPr lang="el-GR" sz="1800" dirty="0"/>
        </a:p>
      </dgm:t>
    </dgm:pt>
    <dgm:pt modelId="{43CD210B-96C5-453C-97B8-E59685B8E027}" type="parTrans" cxnId="{FF16B022-63FB-49F0-A37C-F68C41D9252C}">
      <dgm:prSet/>
      <dgm:spPr/>
      <dgm:t>
        <a:bodyPr/>
        <a:lstStyle/>
        <a:p>
          <a:endParaRPr lang="el-GR" sz="1800"/>
        </a:p>
      </dgm:t>
    </dgm:pt>
    <dgm:pt modelId="{33559A73-8349-43AF-8625-FB666D1906BA}" type="sibTrans" cxnId="{FF16B022-63FB-49F0-A37C-F68C41D9252C}">
      <dgm:prSet/>
      <dgm:spPr/>
      <dgm:t>
        <a:bodyPr/>
        <a:lstStyle/>
        <a:p>
          <a:endParaRPr lang="el-GR" sz="1800"/>
        </a:p>
      </dgm:t>
    </dgm:pt>
    <dgm:pt modelId="{321FDDDF-43F6-48A8-8C4D-1F27FA5B565D}">
      <dgm:prSet phldrT="[Κείμενο]" custT="1"/>
      <dgm:spPr/>
      <dgm:t>
        <a:bodyPr/>
        <a:lstStyle/>
        <a:p>
          <a:r>
            <a:rPr lang="el-GR" altLang="el-GR" sz="1800" b="1" dirty="0" smtClean="0"/>
            <a:t>Το σύστημα </a:t>
          </a:r>
          <a:r>
            <a:rPr lang="en-US" altLang="el-GR" sz="1800" b="1" dirty="0" smtClean="0"/>
            <a:t>HRMS </a:t>
          </a:r>
          <a:r>
            <a:rPr lang="el-GR" altLang="el-GR" sz="1800" dirty="0" smtClean="0"/>
            <a:t>για τη συνολική διαχείριση προσωπικού</a:t>
          </a:r>
          <a:endParaRPr lang="el-GR" sz="1800" dirty="0"/>
        </a:p>
      </dgm:t>
    </dgm:pt>
    <dgm:pt modelId="{09DCBF1E-7732-403D-A1A0-AAEBAD45594D}" type="parTrans" cxnId="{313D1DF3-2B19-4280-871D-C893BBF73769}">
      <dgm:prSet/>
      <dgm:spPr/>
      <dgm:t>
        <a:bodyPr/>
        <a:lstStyle/>
        <a:p>
          <a:endParaRPr lang="el-GR" sz="1800"/>
        </a:p>
      </dgm:t>
    </dgm:pt>
    <dgm:pt modelId="{8A617485-AD91-4B0A-A518-DEA9B0A978AE}" type="sibTrans" cxnId="{313D1DF3-2B19-4280-871D-C893BBF73769}">
      <dgm:prSet/>
      <dgm:spPr/>
      <dgm:t>
        <a:bodyPr/>
        <a:lstStyle/>
        <a:p>
          <a:endParaRPr lang="el-GR" sz="1800"/>
        </a:p>
      </dgm:t>
    </dgm:pt>
    <dgm:pt modelId="{BE074569-F9F2-4BE1-BEB8-EE3D86DFCE00}">
      <dgm:prSet phldrT="[Κείμενο]" custT="1"/>
      <dgm:spPr/>
      <dgm:t>
        <a:bodyPr/>
        <a:lstStyle/>
        <a:p>
          <a:r>
            <a:rPr lang="el-GR" altLang="el-GR" sz="1800" b="1" dirty="0" smtClean="0"/>
            <a:t>Ενίσχυση των διευθύνσεων ανθρώπινου δυναμικού </a:t>
          </a:r>
          <a:r>
            <a:rPr lang="el-GR" altLang="el-GR" sz="1800" dirty="0" smtClean="0"/>
            <a:t>– αφορά στη στελέχωση και εκπαίδευση των διευθύνσεων ΑΔ των Υπουργείων και της Γενικής Διεύθυνσης ΑΔ στο ΥΠ.Δ.Α.</a:t>
          </a:r>
          <a:endParaRPr lang="el-GR" sz="1800" dirty="0"/>
        </a:p>
      </dgm:t>
    </dgm:pt>
    <dgm:pt modelId="{66419D21-845A-4551-9A0E-7E8CE351AD14}" type="parTrans" cxnId="{1D10A635-7653-4A44-9ACC-DED9578BA95E}">
      <dgm:prSet/>
      <dgm:spPr/>
      <dgm:t>
        <a:bodyPr/>
        <a:lstStyle/>
        <a:p>
          <a:endParaRPr lang="el-GR" sz="1800"/>
        </a:p>
      </dgm:t>
    </dgm:pt>
    <dgm:pt modelId="{9B1007FF-73A4-4A91-8CC9-D5D5E584EDDB}" type="sibTrans" cxnId="{1D10A635-7653-4A44-9ACC-DED9578BA95E}">
      <dgm:prSet/>
      <dgm:spPr/>
      <dgm:t>
        <a:bodyPr/>
        <a:lstStyle/>
        <a:p>
          <a:endParaRPr lang="el-GR" sz="1800"/>
        </a:p>
      </dgm:t>
    </dgm:pt>
    <dgm:pt modelId="{5945ECD7-371D-4DC4-AF6A-FCF2F8B54483}" type="pres">
      <dgm:prSet presAssocID="{D74CBA90-5E18-4317-8567-553356C6130A}" presName="diagram" presStyleCnt="0">
        <dgm:presLayoutVars>
          <dgm:chMax val="1"/>
          <dgm:dir/>
          <dgm:animLvl val="ctr"/>
          <dgm:resizeHandles val="exact"/>
        </dgm:presLayoutVars>
      </dgm:prSet>
      <dgm:spPr/>
      <dgm:t>
        <a:bodyPr/>
        <a:lstStyle/>
        <a:p>
          <a:endParaRPr lang="el-GR"/>
        </a:p>
      </dgm:t>
    </dgm:pt>
    <dgm:pt modelId="{8F0C9D34-71E0-4044-8FA1-7762519B9F39}" type="pres">
      <dgm:prSet presAssocID="{D74CBA90-5E18-4317-8567-553356C6130A}" presName="matrix" presStyleCnt="0"/>
      <dgm:spPr/>
    </dgm:pt>
    <dgm:pt modelId="{182C728A-93F2-4E70-B130-53528DDE28EC}" type="pres">
      <dgm:prSet presAssocID="{D74CBA90-5E18-4317-8567-553356C6130A}" presName="tile1" presStyleLbl="node1" presStyleIdx="0" presStyleCnt="4"/>
      <dgm:spPr/>
      <dgm:t>
        <a:bodyPr/>
        <a:lstStyle/>
        <a:p>
          <a:endParaRPr lang="el-GR"/>
        </a:p>
      </dgm:t>
    </dgm:pt>
    <dgm:pt modelId="{76409471-018A-48BB-99FD-1066A45C213D}" type="pres">
      <dgm:prSet presAssocID="{D74CBA90-5E18-4317-8567-553356C6130A}" presName="tile1text" presStyleLbl="node1" presStyleIdx="0" presStyleCnt="4">
        <dgm:presLayoutVars>
          <dgm:chMax val="0"/>
          <dgm:chPref val="0"/>
          <dgm:bulletEnabled val="1"/>
        </dgm:presLayoutVars>
      </dgm:prSet>
      <dgm:spPr/>
      <dgm:t>
        <a:bodyPr/>
        <a:lstStyle/>
        <a:p>
          <a:endParaRPr lang="el-GR"/>
        </a:p>
      </dgm:t>
    </dgm:pt>
    <dgm:pt modelId="{B925B533-E92F-4B98-A0BA-6768733C2948}" type="pres">
      <dgm:prSet presAssocID="{D74CBA90-5E18-4317-8567-553356C6130A}" presName="tile2" presStyleLbl="node1" presStyleIdx="1" presStyleCnt="4"/>
      <dgm:spPr/>
      <dgm:t>
        <a:bodyPr/>
        <a:lstStyle/>
        <a:p>
          <a:endParaRPr lang="el-GR"/>
        </a:p>
      </dgm:t>
    </dgm:pt>
    <dgm:pt modelId="{CAF289B3-9D3E-45A8-A1F1-92E5FC722C61}" type="pres">
      <dgm:prSet presAssocID="{D74CBA90-5E18-4317-8567-553356C6130A}" presName="tile2text" presStyleLbl="node1" presStyleIdx="1" presStyleCnt="4">
        <dgm:presLayoutVars>
          <dgm:chMax val="0"/>
          <dgm:chPref val="0"/>
          <dgm:bulletEnabled val="1"/>
        </dgm:presLayoutVars>
      </dgm:prSet>
      <dgm:spPr/>
      <dgm:t>
        <a:bodyPr/>
        <a:lstStyle/>
        <a:p>
          <a:endParaRPr lang="el-GR"/>
        </a:p>
      </dgm:t>
    </dgm:pt>
    <dgm:pt modelId="{B845629F-2359-425D-B8CF-1BB65813692D}" type="pres">
      <dgm:prSet presAssocID="{D74CBA90-5E18-4317-8567-553356C6130A}" presName="tile3" presStyleLbl="node1" presStyleIdx="2" presStyleCnt="4"/>
      <dgm:spPr/>
      <dgm:t>
        <a:bodyPr/>
        <a:lstStyle/>
        <a:p>
          <a:endParaRPr lang="el-GR"/>
        </a:p>
      </dgm:t>
    </dgm:pt>
    <dgm:pt modelId="{9A778044-C714-4ABE-88A5-02C9CD4634F1}" type="pres">
      <dgm:prSet presAssocID="{D74CBA90-5E18-4317-8567-553356C6130A}" presName="tile3text" presStyleLbl="node1" presStyleIdx="2" presStyleCnt="4">
        <dgm:presLayoutVars>
          <dgm:chMax val="0"/>
          <dgm:chPref val="0"/>
          <dgm:bulletEnabled val="1"/>
        </dgm:presLayoutVars>
      </dgm:prSet>
      <dgm:spPr/>
      <dgm:t>
        <a:bodyPr/>
        <a:lstStyle/>
        <a:p>
          <a:endParaRPr lang="el-GR"/>
        </a:p>
      </dgm:t>
    </dgm:pt>
    <dgm:pt modelId="{DEFC432A-C1E0-4D44-8C83-C2BBA1C72BD1}" type="pres">
      <dgm:prSet presAssocID="{D74CBA90-5E18-4317-8567-553356C6130A}" presName="tile4" presStyleLbl="node1" presStyleIdx="3" presStyleCnt="4"/>
      <dgm:spPr/>
      <dgm:t>
        <a:bodyPr/>
        <a:lstStyle/>
        <a:p>
          <a:endParaRPr lang="el-GR"/>
        </a:p>
      </dgm:t>
    </dgm:pt>
    <dgm:pt modelId="{FEDDE530-E34B-4E5B-89F1-FFBC53BAE79D}" type="pres">
      <dgm:prSet presAssocID="{D74CBA90-5E18-4317-8567-553356C6130A}" presName="tile4text" presStyleLbl="node1" presStyleIdx="3" presStyleCnt="4">
        <dgm:presLayoutVars>
          <dgm:chMax val="0"/>
          <dgm:chPref val="0"/>
          <dgm:bulletEnabled val="1"/>
        </dgm:presLayoutVars>
      </dgm:prSet>
      <dgm:spPr/>
      <dgm:t>
        <a:bodyPr/>
        <a:lstStyle/>
        <a:p>
          <a:endParaRPr lang="el-GR"/>
        </a:p>
      </dgm:t>
    </dgm:pt>
    <dgm:pt modelId="{E407C5C2-C616-44CC-BCDD-167169A30086}" type="pres">
      <dgm:prSet presAssocID="{D74CBA90-5E18-4317-8567-553356C6130A}" presName="centerTile" presStyleLbl="fgShp" presStyleIdx="0" presStyleCnt="1">
        <dgm:presLayoutVars>
          <dgm:chMax val="0"/>
          <dgm:chPref val="0"/>
        </dgm:presLayoutVars>
      </dgm:prSet>
      <dgm:spPr/>
      <dgm:t>
        <a:bodyPr/>
        <a:lstStyle/>
        <a:p>
          <a:endParaRPr lang="el-GR"/>
        </a:p>
      </dgm:t>
    </dgm:pt>
  </dgm:ptLst>
  <dgm:cxnLst>
    <dgm:cxn modelId="{C9FC3ED8-5402-411A-8355-055A2C37E6CB}" type="presOf" srcId="{321FDDDF-43F6-48A8-8C4D-1F27FA5B565D}" destId="{9A778044-C714-4ABE-88A5-02C9CD4634F1}" srcOrd="1" destOrd="0" presId="urn:microsoft.com/office/officeart/2005/8/layout/matrix1"/>
    <dgm:cxn modelId="{F2E5C555-2D9B-41AB-80DC-5C20E4BA0E99}" type="presOf" srcId="{321FDDDF-43F6-48A8-8C4D-1F27FA5B565D}" destId="{B845629F-2359-425D-B8CF-1BB65813692D}" srcOrd="0" destOrd="0" presId="urn:microsoft.com/office/officeart/2005/8/layout/matrix1"/>
    <dgm:cxn modelId="{02B2DA9C-6E3B-4B02-9CEB-29398E39FD88}" type="presOf" srcId="{BE074569-F9F2-4BE1-BEB8-EE3D86DFCE00}" destId="{DEFC432A-C1E0-4D44-8C83-C2BBA1C72BD1}" srcOrd="0" destOrd="0" presId="urn:microsoft.com/office/officeart/2005/8/layout/matrix1"/>
    <dgm:cxn modelId="{1D10A635-7653-4A44-9ACC-DED9578BA95E}" srcId="{4B461489-B594-4F60-851D-D155B1155FD5}" destId="{BE074569-F9F2-4BE1-BEB8-EE3D86DFCE00}" srcOrd="3" destOrd="0" parTransId="{66419D21-845A-4551-9A0E-7E8CE351AD14}" sibTransId="{9B1007FF-73A4-4A91-8CC9-D5D5E584EDDB}"/>
    <dgm:cxn modelId="{10588681-B810-4E0B-BA5E-A7BBDEF8089C}" srcId="{4B461489-B594-4F60-851D-D155B1155FD5}" destId="{34F36BC4-B4D3-455A-805F-D3D0851D3892}" srcOrd="0" destOrd="0" parTransId="{5C7F8EF1-2D14-4C3C-B024-DAECDF892A0C}" sibTransId="{32984EA7-7062-46F7-A44D-F12311A56C62}"/>
    <dgm:cxn modelId="{FF16B022-63FB-49F0-A37C-F68C41D9252C}" srcId="{4B461489-B594-4F60-851D-D155B1155FD5}" destId="{DB9980F5-E2CD-4C00-AA13-AB375D977A52}" srcOrd="1" destOrd="0" parTransId="{43CD210B-96C5-453C-97B8-E59685B8E027}" sibTransId="{33559A73-8349-43AF-8625-FB666D1906BA}"/>
    <dgm:cxn modelId="{333CF1DD-5EDB-4709-B508-C1D2FD33ABA5}" srcId="{D74CBA90-5E18-4317-8567-553356C6130A}" destId="{4B461489-B594-4F60-851D-D155B1155FD5}" srcOrd="0" destOrd="0" parTransId="{9998386E-BD22-4C07-84CB-BF270DA08B95}" sibTransId="{4992BC83-779F-4C12-9AF3-3DBAE085B42F}"/>
    <dgm:cxn modelId="{14E4CB90-5A94-45AD-ACE2-248FFEB45CAF}" type="presOf" srcId="{DB9980F5-E2CD-4C00-AA13-AB375D977A52}" destId="{B925B533-E92F-4B98-A0BA-6768733C2948}" srcOrd="0" destOrd="0" presId="urn:microsoft.com/office/officeart/2005/8/layout/matrix1"/>
    <dgm:cxn modelId="{369A041D-3FB1-45E4-9A50-A9507A0B0487}" type="presOf" srcId="{4B461489-B594-4F60-851D-D155B1155FD5}" destId="{E407C5C2-C616-44CC-BCDD-167169A30086}" srcOrd="0" destOrd="0" presId="urn:microsoft.com/office/officeart/2005/8/layout/matrix1"/>
    <dgm:cxn modelId="{EAF5AEEA-D1AE-42CA-BE65-023E0A7B9415}" type="presOf" srcId="{BE074569-F9F2-4BE1-BEB8-EE3D86DFCE00}" destId="{FEDDE530-E34B-4E5B-89F1-FFBC53BAE79D}" srcOrd="1" destOrd="0" presId="urn:microsoft.com/office/officeart/2005/8/layout/matrix1"/>
    <dgm:cxn modelId="{47849E43-5088-4667-8A9E-598FB9E6FD1B}" type="presOf" srcId="{DB9980F5-E2CD-4C00-AA13-AB375D977A52}" destId="{CAF289B3-9D3E-45A8-A1F1-92E5FC722C61}" srcOrd="1" destOrd="0" presId="urn:microsoft.com/office/officeart/2005/8/layout/matrix1"/>
    <dgm:cxn modelId="{AFFED180-D71C-4B8F-943A-059582A4074F}" type="presOf" srcId="{34F36BC4-B4D3-455A-805F-D3D0851D3892}" destId="{182C728A-93F2-4E70-B130-53528DDE28EC}" srcOrd="0" destOrd="0" presId="urn:microsoft.com/office/officeart/2005/8/layout/matrix1"/>
    <dgm:cxn modelId="{313D1DF3-2B19-4280-871D-C893BBF73769}" srcId="{4B461489-B594-4F60-851D-D155B1155FD5}" destId="{321FDDDF-43F6-48A8-8C4D-1F27FA5B565D}" srcOrd="2" destOrd="0" parTransId="{09DCBF1E-7732-403D-A1A0-AAEBAD45594D}" sibTransId="{8A617485-AD91-4B0A-A518-DEA9B0A978AE}"/>
    <dgm:cxn modelId="{035E62E0-D357-4C64-A5DC-4DF2A7AEF62E}" type="presOf" srcId="{34F36BC4-B4D3-455A-805F-D3D0851D3892}" destId="{76409471-018A-48BB-99FD-1066A45C213D}" srcOrd="1" destOrd="0" presId="urn:microsoft.com/office/officeart/2005/8/layout/matrix1"/>
    <dgm:cxn modelId="{611298EA-A1AD-4925-A7C4-5B567373B9ED}" type="presOf" srcId="{D74CBA90-5E18-4317-8567-553356C6130A}" destId="{5945ECD7-371D-4DC4-AF6A-FCF2F8B54483}" srcOrd="0" destOrd="0" presId="urn:microsoft.com/office/officeart/2005/8/layout/matrix1"/>
    <dgm:cxn modelId="{D5C07AA0-0624-4CBB-8100-0E1820619E4E}" type="presParOf" srcId="{5945ECD7-371D-4DC4-AF6A-FCF2F8B54483}" destId="{8F0C9D34-71E0-4044-8FA1-7762519B9F39}" srcOrd="0" destOrd="0" presId="urn:microsoft.com/office/officeart/2005/8/layout/matrix1"/>
    <dgm:cxn modelId="{7BE414F2-AEBB-4B10-92ED-43F4A40D71AD}" type="presParOf" srcId="{8F0C9D34-71E0-4044-8FA1-7762519B9F39}" destId="{182C728A-93F2-4E70-B130-53528DDE28EC}" srcOrd="0" destOrd="0" presId="urn:microsoft.com/office/officeart/2005/8/layout/matrix1"/>
    <dgm:cxn modelId="{408E32D8-0550-42EE-B063-42E1606FC842}" type="presParOf" srcId="{8F0C9D34-71E0-4044-8FA1-7762519B9F39}" destId="{76409471-018A-48BB-99FD-1066A45C213D}" srcOrd="1" destOrd="0" presId="urn:microsoft.com/office/officeart/2005/8/layout/matrix1"/>
    <dgm:cxn modelId="{8A9AE3F0-2F24-4E19-B22C-1043C2A7F4B5}" type="presParOf" srcId="{8F0C9D34-71E0-4044-8FA1-7762519B9F39}" destId="{B925B533-E92F-4B98-A0BA-6768733C2948}" srcOrd="2" destOrd="0" presId="urn:microsoft.com/office/officeart/2005/8/layout/matrix1"/>
    <dgm:cxn modelId="{013948AD-AAAA-4624-842A-EE47E22F2495}" type="presParOf" srcId="{8F0C9D34-71E0-4044-8FA1-7762519B9F39}" destId="{CAF289B3-9D3E-45A8-A1F1-92E5FC722C61}" srcOrd="3" destOrd="0" presId="urn:microsoft.com/office/officeart/2005/8/layout/matrix1"/>
    <dgm:cxn modelId="{68F181C3-6B7D-4942-8096-3B0164658847}" type="presParOf" srcId="{8F0C9D34-71E0-4044-8FA1-7762519B9F39}" destId="{B845629F-2359-425D-B8CF-1BB65813692D}" srcOrd="4" destOrd="0" presId="urn:microsoft.com/office/officeart/2005/8/layout/matrix1"/>
    <dgm:cxn modelId="{BCF99A94-CB8C-4F46-9665-A4B36B4BE56F}" type="presParOf" srcId="{8F0C9D34-71E0-4044-8FA1-7762519B9F39}" destId="{9A778044-C714-4ABE-88A5-02C9CD4634F1}" srcOrd="5" destOrd="0" presId="urn:microsoft.com/office/officeart/2005/8/layout/matrix1"/>
    <dgm:cxn modelId="{7792545D-9763-4149-9616-2C85E4E6C0D8}" type="presParOf" srcId="{8F0C9D34-71E0-4044-8FA1-7762519B9F39}" destId="{DEFC432A-C1E0-4D44-8C83-C2BBA1C72BD1}" srcOrd="6" destOrd="0" presId="urn:microsoft.com/office/officeart/2005/8/layout/matrix1"/>
    <dgm:cxn modelId="{46729313-8FF5-4DC7-A2BF-70A9DB989C55}" type="presParOf" srcId="{8F0C9D34-71E0-4044-8FA1-7762519B9F39}" destId="{FEDDE530-E34B-4E5B-89F1-FFBC53BAE79D}" srcOrd="7" destOrd="0" presId="urn:microsoft.com/office/officeart/2005/8/layout/matrix1"/>
    <dgm:cxn modelId="{07AF2C1A-853D-4EFD-BBC3-CBB2587A095E}" type="presParOf" srcId="{5945ECD7-371D-4DC4-AF6A-FCF2F8B54483}" destId="{E407C5C2-C616-44CC-BCDD-167169A3008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2B2E0F-7986-4722-A1BE-3AEFFF0844FB}" type="doc">
      <dgm:prSet loTypeId="urn:microsoft.com/office/officeart/2005/8/layout/process4" loCatId="process" qsTypeId="urn:microsoft.com/office/officeart/2005/8/quickstyle/simple1" qsCatId="simple" csTypeId="urn:microsoft.com/office/officeart/2005/8/colors/accent1_5" csCatId="accent1" phldr="1"/>
      <dgm:spPr/>
      <dgm:t>
        <a:bodyPr/>
        <a:lstStyle/>
        <a:p>
          <a:endParaRPr lang="el-GR"/>
        </a:p>
      </dgm:t>
    </dgm:pt>
    <dgm:pt modelId="{77769316-102A-4F15-9199-EEB4BB71B456}">
      <dgm:prSet phldrT="[Κείμενο]" custT="1"/>
      <dgm:spPr/>
      <dgm:t>
        <a:bodyPr/>
        <a:lstStyle/>
        <a:p>
          <a:pPr algn="l"/>
          <a:r>
            <a:rPr lang="el-GR" sz="2000" b="1" dirty="0" smtClean="0"/>
            <a:t>Προσλήψεις/Αποχωρήσεις/Μεταβολές/Κινητικότητα</a:t>
          </a:r>
          <a:endParaRPr lang="el-GR" sz="2000" b="1" dirty="0"/>
        </a:p>
      </dgm:t>
    </dgm:pt>
    <dgm:pt modelId="{AA0B4D0B-1606-406E-BACF-AE95611CE5A8}" type="parTrans" cxnId="{2FD14DB1-C6E7-4F4B-B7EE-1E3B6C2A5F4B}">
      <dgm:prSet/>
      <dgm:spPr/>
      <dgm:t>
        <a:bodyPr/>
        <a:lstStyle/>
        <a:p>
          <a:pPr algn="l"/>
          <a:endParaRPr lang="el-GR" sz="2000" b="1"/>
        </a:p>
      </dgm:t>
    </dgm:pt>
    <dgm:pt modelId="{9ECA5A9A-4E38-48EF-BC21-135229438E2E}" type="sibTrans" cxnId="{2FD14DB1-C6E7-4F4B-B7EE-1E3B6C2A5F4B}">
      <dgm:prSet/>
      <dgm:spPr/>
      <dgm:t>
        <a:bodyPr/>
        <a:lstStyle/>
        <a:p>
          <a:pPr algn="l"/>
          <a:endParaRPr lang="el-GR" sz="2000" b="1"/>
        </a:p>
      </dgm:t>
    </dgm:pt>
    <dgm:pt modelId="{566CAECD-D2A0-401E-BC51-ED3F115832B5}">
      <dgm:prSet phldrT="[Κείμενο]" custT="1"/>
      <dgm:spPr/>
      <dgm:t>
        <a:bodyPr/>
        <a:lstStyle/>
        <a:p>
          <a:pPr algn="l"/>
          <a:r>
            <a:rPr lang="el-GR" sz="2000" b="1" dirty="0" smtClean="0"/>
            <a:t>Διαχείριση Εργαζομένου</a:t>
          </a:r>
          <a:endParaRPr lang="el-GR" sz="2000" b="1" dirty="0"/>
        </a:p>
      </dgm:t>
    </dgm:pt>
    <dgm:pt modelId="{D80E7D23-1EEE-41F8-A29E-D254A1C742A3}" type="parTrans" cxnId="{8F733244-0B94-44EE-86B7-ADCB01B96D88}">
      <dgm:prSet/>
      <dgm:spPr/>
      <dgm:t>
        <a:bodyPr/>
        <a:lstStyle/>
        <a:p>
          <a:pPr algn="l"/>
          <a:endParaRPr lang="el-GR" sz="2000" b="1"/>
        </a:p>
      </dgm:t>
    </dgm:pt>
    <dgm:pt modelId="{568261E0-FA23-4D5A-9CEA-69EB521BE76D}" type="sibTrans" cxnId="{8F733244-0B94-44EE-86B7-ADCB01B96D88}">
      <dgm:prSet/>
      <dgm:spPr/>
      <dgm:t>
        <a:bodyPr/>
        <a:lstStyle/>
        <a:p>
          <a:pPr algn="l"/>
          <a:endParaRPr lang="el-GR" sz="2000" b="1"/>
        </a:p>
      </dgm:t>
    </dgm:pt>
    <dgm:pt modelId="{CC8DC08E-1A1F-4414-87C6-AE12096955C9}">
      <dgm:prSet phldrT="[Κείμενο]" custT="1"/>
      <dgm:spPr/>
      <dgm:t>
        <a:bodyPr/>
        <a:lstStyle/>
        <a:p>
          <a:pPr algn="l"/>
          <a:r>
            <a:rPr lang="el-GR" sz="2000" b="1" dirty="0" smtClean="0"/>
            <a:t>Αξιολόγηση Εργαζόμενου</a:t>
          </a:r>
          <a:endParaRPr lang="el-GR" sz="2000" b="1" dirty="0"/>
        </a:p>
      </dgm:t>
    </dgm:pt>
    <dgm:pt modelId="{D7ACE849-38A2-4A32-AB0A-F46F5F1D68C6}" type="parTrans" cxnId="{1F602ADD-5C9A-44B9-AC1F-B95EAE3A28B7}">
      <dgm:prSet/>
      <dgm:spPr/>
      <dgm:t>
        <a:bodyPr/>
        <a:lstStyle/>
        <a:p>
          <a:pPr algn="l"/>
          <a:endParaRPr lang="el-GR" sz="2000" b="1"/>
        </a:p>
      </dgm:t>
    </dgm:pt>
    <dgm:pt modelId="{94C577F1-4528-4504-B127-34A4AA8B7D25}" type="sibTrans" cxnId="{1F602ADD-5C9A-44B9-AC1F-B95EAE3A28B7}">
      <dgm:prSet/>
      <dgm:spPr/>
      <dgm:t>
        <a:bodyPr/>
        <a:lstStyle/>
        <a:p>
          <a:pPr algn="l"/>
          <a:endParaRPr lang="el-GR" sz="2000" b="1"/>
        </a:p>
      </dgm:t>
    </dgm:pt>
    <dgm:pt modelId="{89DD9187-CC0A-4481-9C4B-9C1939B91AA0}">
      <dgm:prSet custT="1"/>
      <dgm:spPr/>
      <dgm:t>
        <a:bodyPr/>
        <a:lstStyle/>
        <a:p>
          <a:pPr algn="l"/>
          <a:r>
            <a:rPr lang="el-GR" sz="2000" b="1" dirty="0" smtClean="0"/>
            <a:t>Διοικητική Πληροφόρηση</a:t>
          </a:r>
          <a:endParaRPr lang="el-GR" sz="2000" b="1" dirty="0"/>
        </a:p>
      </dgm:t>
    </dgm:pt>
    <dgm:pt modelId="{C6F1BB6E-CBFC-4F12-BD59-C24595FD69F6}" type="sibTrans" cxnId="{FCB3D7F5-1B30-457E-9697-639B2783E10C}">
      <dgm:prSet/>
      <dgm:spPr/>
      <dgm:t>
        <a:bodyPr/>
        <a:lstStyle/>
        <a:p>
          <a:pPr algn="l"/>
          <a:endParaRPr lang="el-GR" sz="2000" b="1"/>
        </a:p>
      </dgm:t>
    </dgm:pt>
    <dgm:pt modelId="{81B75542-8DD5-407D-940F-8933D194F4EC}" type="parTrans" cxnId="{FCB3D7F5-1B30-457E-9697-639B2783E10C}">
      <dgm:prSet/>
      <dgm:spPr/>
      <dgm:t>
        <a:bodyPr/>
        <a:lstStyle/>
        <a:p>
          <a:pPr algn="l"/>
          <a:endParaRPr lang="el-GR" sz="2000" b="1"/>
        </a:p>
      </dgm:t>
    </dgm:pt>
    <dgm:pt modelId="{9CBDEF95-9BBB-46F4-A683-930A08290C8E}">
      <dgm:prSet custT="1"/>
      <dgm:spPr/>
      <dgm:t>
        <a:bodyPr/>
        <a:lstStyle/>
        <a:p>
          <a:pPr algn="l"/>
          <a:r>
            <a:rPr lang="el-GR" sz="2000" b="1" dirty="0" smtClean="0"/>
            <a:t>Ψηφιακά Οργανογράμματα / Αρμοδιότητες</a:t>
          </a:r>
        </a:p>
      </dgm:t>
    </dgm:pt>
    <dgm:pt modelId="{5E9EDDE5-ED17-4779-A8FB-42A2DAFC7C0C}" type="parTrans" cxnId="{266848EF-2749-4366-A282-FCBB6F84A2FC}">
      <dgm:prSet/>
      <dgm:spPr/>
      <dgm:t>
        <a:bodyPr/>
        <a:lstStyle/>
        <a:p>
          <a:pPr algn="l"/>
          <a:endParaRPr lang="el-GR" sz="2800"/>
        </a:p>
      </dgm:t>
    </dgm:pt>
    <dgm:pt modelId="{695E8221-D541-4F45-894C-10700F6E51F8}" type="sibTrans" cxnId="{266848EF-2749-4366-A282-FCBB6F84A2FC}">
      <dgm:prSet/>
      <dgm:spPr/>
      <dgm:t>
        <a:bodyPr/>
        <a:lstStyle/>
        <a:p>
          <a:pPr algn="l"/>
          <a:endParaRPr lang="el-GR" sz="2800"/>
        </a:p>
      </dgm:t>
    </dgm:pt>
    <dgm:pt modelId="{95875151-E8C9-49D2-BD4B-2122EDD509FA}">
      <dgm:prSet custT="1"/>
      <dgm:spPr/>
      <dgm:t>
        <a:bodyPr/>
        <a:lstStyle/>
        <a:p>
          <a:pPr algn="l"/>
          <a:r>
            <a:rPr lang="el-GR" sz="2000" b="1" dirty="0" smtClean="0"/>
            <a:t>Στοχοθεσία</a:t>
          </a:r>
        </a:p>
      </dgm:t>
    </dgm:pt>
    <dgm:pt modelId="{92741C15-EFA2-4BDB-8EE7-6859D6B302F1}" type="parTrans" cxnId="{BD9C710F-7A54-47E3-81A5-4A375A2F3F3C}">
      <dgm:prSet/>
      <dgm:spPr/>
      <dgm:t>
        <a:bodyPr/>
        <a:lstStyle/>
        <a:p>
          <a:pPr algn="l"/>
          <a:endParaRPr lang="el-GR" sz="2800"/>
        </a:p>
      </dgm:t>
    </dgm:pt>
    <dgm:pt modelId="{827F29A4-D699-48A4-8A80-34C730B9EC26}" type="sibTrans" cxnId="{BD9C710F-7A54-47E3-81A5-4A375A2F3F3C}">
      <dgm:prSet/>
      <dgm:spPr/>
      <dgm:t>
        <a:bodyPr/>
        <a:lstStyle/>
        <a:p>
          <a:pPr algn="l"/>
          <a:endParaRPr lang="el-GR" sz="2800"/>
        </a:p>
      </dgm:t>
    </dgm:pt>
    <dgm:pt modelId="{41A60B28-CF4F-4EC2-BB22-A44CE5D2025B}" type="pres">
      <dgm:prSet presAssocID="{672B2E0F-7986-4722-A1BE-3AEFFF0844FB}" presName="Name0" presStyleCnt="0">
        <dgm:presLayoutVars>
          <dgm:dir/>
          <dgm:animLvl val="lvl"/>
          <dgm:resizeHandles val="exact"/>
        </dgm:presLayoutVars>
      </dgm:prSet>
      <dgm:spPr/>
      <dgm:t>
        <a:bodyPr/>
        <a:lstStyle/>
        <a:p>
          <a:endParaRPr lang="el-GR"/>
        </a:p>
      </dgm:t>
    </dgm:pt>
    <dgm:pt modelId="{A8A4D175-703C-43E6-9774-ADF4ACCE6B02}" type="pres">
      <dgm:prSet presAssocID="{95875151-E8C9-49D2-BD4B-2122EDD509FA}" presName="boxAndChildren" presStyleCnt="0"/>
      <dgm:spPr/>
      <dgm:t>
        <a:bodyPr/>
        <a:lstStyle/>
        <a:p>
          <a:endParaRPr lang="el-GR"/>
        </a:p>
      </dgm:t>
    </dgm:pt>
    <dgm:pt modelId="{6D500AFF-7157-4299-80A9-36BFFD62B72F}" type="pres">
      <dgm:prSet presAssocID="{95875151-E8C9-49D2-BD4B-2122EDD509FA}" presName="parentTextBox" presStyleLbl="node1" presStyleIdx="0" presStyleCnt="6"/>
      <dgm:spPr/>
      <dgm:t>
        <a:bodyPr/>
        <a:lstStyle/>
        <a:p>
          <a:endParaRPr lang="el-GR"/>
        </a:p>
      </dgm:t>
    </dgm:pt>
    <dgm:pt modelId="{91DE6C24-BAA8-4086-92D2-9BC13283258B}" type="pres">
      <dgm:prSet presAssocID="{695E8221-D541-4F45-894C-10700F6E51F8}" presName="sp" presStyleCnt="0"/>
      <dgm:spPr/>
      <dgm:t>
        <a:bodyPr/>
        <a:lstStyle/>
        <a:p>
          <a:endParaRPr lang="el-GR"/>
        </a:p>
      </dgm:t>
    </dgm:pt>
    <dgm:pt modelId="{DE9FF082-87FF-4892-AB24-4CD8F128F5CA}" type="pres">
      <dgm:prSet presAssocID="{9CBDEF95-9BBB-46F4-A683-930A08290C8E}" presName="arrowAndChildren" presStyleCnt="0"/>
      <dgm:spPr/>
      <dgm:t>
        <a:bodyPr/>
        <a:lstStyle/>
        <a:p>
          <a:endParaRPr lang="el-GR"/>
        </a:p>
      </dgm:t>
    </dgm:pt>
    <dgm:pt modelId="{E23BC86B-BD01-48E7-8E21-73986F374F22}" type="pres">
      <dgm:prSet presAssocID="{9CBDEF95-9BBB-46F4-A683-930A08290C8E}" presName="parentTextArrow" presStyleLbl="node1" presStyleIdx="1" presStyleCnt="6"/>
      <dgm:spPr/>
      <dgm:t>
        <a:bodyPr/>
        <a:lstStyle/>
        <a:p>
          <a:endParaRPr lang="el-GR"/>
        </a:p>
      </dgm:t>
    </dgm:pt>
    <dgm:pt modelId="{7235959C-F847-48FD-B674-7C9494FACDD9}" type="pres">
      <dgm:prSet presAssocID="{C6F1BB6E-CBFC-4F12-BD59-C24595FD69F6}" presName="sp" presStyleCnt="0"/>
      <dgm:spPr/>
      <dgm:t>
        <a:bodyPr/>
        <a:lstStyle/>
        <a:p>
          <a:endParaRPr lang="el-GR"/>
        </a:p>
      </dgm:t>
    </dgm:pt>
    <dgm:pt modelId="{C13CBBB6-7ACA-413F-A469-A45B389FA6D0}" type="pres">
      <dgm:prSet presAssocID="{89DD9187-CC0A-4481-9C4B-9C1939B91AA0}" presName="arrowAndChildren" presStyleCnt="0"/>
      <dgm:spPr/>
      <dgm:t>
        <a:bodyPr/>
        <a:lstStyle/>
        <a:p>
          <a:endParaRPr lang="el-GR"/>
        </a:p>
      </dgm:t>
    </dgm:pt>
    <dgm:pt modelId="{DE776CAD-9AA2-48AA-B2F1-8BBF4D6A2AF5}" type="pres">
      <dgm:prSet presAssocID="{89DD9187-CC0A-4481-9C4B-9C1939B91AA0}" presName="parentTextArrow" presStyleLbl="node1" presStyleIdx="2" presStyleCnt="6"/>
      <dgm:spPr/>
      <dgm:t>
        <a:bodyPr/>
        <a:lstStyle/>
        <a:p>
          <a:endParaRPr lang="el-GR"/>
        </a:p>
      </dgm:t>
    </dgm:pt>
    <dgm:pt modelId="{CED65BF3-62DB-49D1-89AE-74FEC26B4E16}" type="pres">
      <dgm:prSet presAssocID="{94C577F1-4528-4504-B127-34A4AA8B7D25}" presName="sp" presStyleCnt="0"/>
      <dgm:spPr/>
      <dgm:t>
        <a:bodyPr/>
        <a:lstStyle/>
        <a:p>
          <a:endParaRPr lang="el-GR"/>
        </a:p>
      </dgm:t>
    </dgm:pt>
    <dgm:pt modelId="{785E04C7-5078-46E6-A2D0-3B0669A7D5D1}" type="pres">
      <dgm:prSet presAssocID="{CC8DC08E-1A1F-4414-87C6-AE12096955C9}" presName="arrowAndChildren" presStyleCnt="0"/>
      <dgm:spPr/>
      <dgm:t>
        <a:bodyPr/>
        <a:lstStyle/>
        <a:p>
          <a:endParaRPr lang="el-GR"/>
        </a:p>
      </dgm:t>
    </dgm:pt>
    <dgm:pt modelId="{9C9034C3-F36E-4026-802C-F1D884F32194}" type="pres">
      <dgm:prSet presAssocID="{CC8DC08E-1A1F-4414-87C6-AE12096955C9}" presName="parentTextArrow" presStyleLbl="node1" presStyleIdx="3" presStyleCnt="6"/>
      <dgm:spPr/>
      <dgm:t>
        <a:bodyPr/>
        <a:lstStyle/>
        <a:p>
          <a:endParaRPr lang="el-GR"/>
        </a:p>
      </dgm:t>
    </dgm:pt>
    <dgm:pt modelId="{E8CB7F9B-ECF2-4745-93E4-4EFA3B11875F}" type="pres">
      <dgm:prSet presAssocID="{568261E0-FA23-4D5A-9CEA-69EB521BE76D}" presName="sp" presStyleCnt="0"/>
      <dgm:spPr/>
      <dgm:t>
        <a:bodyPr/>
        <a:lstStyle/>
        <a:p>
          <a:endParaRPr lang="el-GR"/>
        </a:p>
      </dgm:t>
    </dgm:pt>
    <dgm:pt modelId="{9F7848A8-EA10-4F0B-A4F7-72BA3C8627B8}" type="pres">
      <dgm:prSet presAssocID="{566CAECD-D2A0-401E-BC51-ED3F115832B5}" presName="arrowAndChildren" presStyleCnt="0"/>
      <dgm:spPr/>
      <dgm:t>
        <a:bodyPr/>
        <a:lstStyle/>
        <a:p>
          <a:endParaRPr lang="el-GR"/>
        </a:p>
      </dgm:t>
    </dgm:pt>
    <dgm:pt modelId="{C5F8AB78-708D-4B28-B1EE-0197CE5B4736}" type="pres">
      <dgm:prSet presAssocID="{566CAECD-D2A0-401E-BC51-ED3F115832B5}" presName="parentTextArrow" presStyleLbl="node1" presStyleIdx="4" presStyleCnt="6"/>
      <dgm:spPr/>
      <dgm:t>
        <a:bodyPr/>
        <a:lstStyle/>
        <a:p>
          <a:endParaRPr lang="el-GR"/>
        </a:p>
      </dgm:t>
    </dgm:pt>
    <dgm:pt modelId="{215CBA42-9F6F-423F-A2BC-77959C11CC0D}" type="pres">
      <dgm:prSet presAssocID="{9ECA5A9A-4E38-48EF-BC21-135229438E2E}" presName="sp" presStyleCnt="0"/>
      <dgm:spPr/>
      <dgm:t>
        <a:bodyPr/>
        <a:lstStyle/>
        <a:p>
          <a:endParaRPr lang="el-GR"/>
        </a:p>
      </dgm:t>
    </dgm:pt>
    <dgm:pt modelId="{8CDD8F2E-2BAA-4827-90FE-715D4542AF8F}" type="pres">
      <dgm:prSet presAssocID="{77769316-102A-4F15-9199-EEB4BB71B456}" presName="arrowAndChildren" presStyleCnt="0"/>
      <dgm:spPr/>
      <dgm:t>
        <a:bodyPr/>
        <a:lstStyle/>
        <a:p>
          <a:endParaRPr lang="el-GR"/>
        </a:p>
      </dgm:t>
    </dgm:pt>
    <dgm:pt modelId="{707BBDBC-6EBB-4BEB-9014-2B8319CB2856}" type="pres">
      <dgm:prSet presAssocID="{77769316-102A-4F15-9199-EEB4BB71B456}" presName="parentTextArrow" presStyleLbl="node1" presStyleIdx="5" presStyleCnt="6" custLinFactNeighborY="-28652"/>
      <dgm:spPr/>
      <dgm:t>
        <a:bodyPr/>
        <a:lstStyle/>
        <a:p>
          <a:endParaRPr lang="el-GR"/>
        </a:p>
      </dgm:t>
    </dgm:pt>
  </dgm:ptLst>
  <dgm:cxnLst>
    <dgm:cxn modelId="{6C68BAC7-274B-425F-816A-327DF7D271B8}" type="presOf" srcId="{566CAECD-D2A0-401E-BC51-ED3F115832B5}" destId="{C5F8AB78-708D-4B28-B1EE-0197CE5B4736}" srcOrd="0" destOrd="0" presId="urn:microsoft.com/office/officeart/2005/8/layout/process4"/>
    <dgm:cxn modelId="{8F733244-0B94-44EE-86B7-ADCB01B96D88}" srcId="{672B2E0F-7986-4722-A1BE-3AEFFF0844FB}" destId="{566CAECD-D2A0-401E-BC51-ED3F115832B5}" srcOrd="1" destOrd="0" parTransId="{D80E7D23-1EEE-41F8-A29E-D254A1C742A3}" sibTransId="{568261E0-FA23-4D5A-9CEA-69EB521BE76D}"/>
    <dgm:cxn modelId="{BD9C710F-7A54-47E3-81A5-4A375A2F3F3C}" srcId="{672B2E0F-7986-4722-A1BE-3AEFFF0844FB}" destId="{95875151-E8C9-49D2-BD4B-2122EDD509FA}" srcOrd="5" destOrd="0" parTransId="{92741C15-EFA2-4BDB-8EE7-6859D6B302F1}" sibTransId="{827F29A4-D699-48A4-8A80-34C730B9EC26}"/>
    <dgm:cxn modelId="{2FD14DB1-C6E7-4F4B-B7EE-1E3B6C2A5F4B}" srcId="{672B2E0F-7986-4722-A1BE-3AEFFF0844FB}" destId="{77769316-102A-4F15-9199-EEB4BB71B456}" srcOrd="0" destOrd="0" parTransId="{AA0B4D0B-1606-406E-BACF-AE95611CE5A8}" sibTransId="{9ECA5A9A-4E38-48EF-BC21-135229438E2E}"/>
    <dgm:cxn modelId="{E76F9DF9-40FB-4D8D-9308-A02787ED615D}" type="presOf" srcId="{77769316-102A-4F15-9199-EEB4BB71B456}" destId="{707BBDBC-6EBB-4BEB-9014-2B8319CB2856}" srcOrd="0" destOrd="0" presId="urn:microsoft.com/office/officeart/2005/8/layout/process4"/>
    <dgm:cxn modelId="{FCB3D7F5-1B30-457E-9697-639B2783E10C}" srcId="{672B2E0F-7986-4722-A1BE-3AEFFF0844FB}" destId="{89DD9187-CC0A-4481-9C4B-9C1939B91AA0}" srcOrd="3" destOrd="0" parTransId="{81B75542-8DD5-407D-940F-8933D194F4EC}" sibTransId="{C6F1BB6E-CBFC-4F12-BD59-C24595FD69F6}"/>
    <dgm:cxn modelId="{CF048754-EBC0-4EA7-B737-8D2F7B6817E7}" type="presOf" srcId="{672B2E0F-7986-4722-A1BE-3AEFFF0844FB}" destId="{41A60B28-CF4F-4EC2-BB22-A44CE5D2025B}" srcOrd="0" destOrd="0" presId="urn:microsoft.com/office/officeart/2005/8/layout/process4"/>
    <dgm:cxn modelId="{348B3541-F1AB-42B5-825B-B5D0C4F113D3}" type="presOf" srcId="{89DD9187-CC0A-4481-9C4B-9C1939B91AA0}" destId="{DE776CAD-9AA2-48AA-B2F1-8BBF4D6A2AF5}" srcOrd="0" destOrd="0" presId="urn:microsoft.com/office/officeart/2005/8/layout/process4"/>
    <dgm:cxn modelId="{32E07B7B-23D2-43C4-B3D1-A471FF408144}" type="presOf" srcId="{9CBDEF95-9BBB-46F4-A683-930A08290C8E}" destId="{E23BC86B-BD01-48E7-8E21-73986F374F22}" srcOrd="0" destOrd="0" presId="urn:microsoft.com/office/officeart/2005/8/layout/process4"/>
    <dgm:cxn modelId="{1F602ADD-5C9A-44B9-AC1F-B95EAE3A28B7}" srcId="{672B2E0F-7986-4722-A1BE-3AEFFF0844FB}" destId="{CC8DC08E-1A1F-4414-87C6-AE12096955C9}" srcOrd="2" destOrd="0" parTransId="{D7ACE849-38A2-4A32-AB0A-F46F5F1D68C6}" sibTransId="{94C577F1-4528-4504-B127-34A4AA8B7D25}"/>
    <dgm:cxn modelId="{266848EF-2749-4366-A282-FCBB6F84A2FC}" srcId="{672B2E0F-7986-4722-A1BE-3AEFFF0844FB}" destId="{9CBDEF95-9BBB-46F4-A683-930A08290C8E}" srcOrd="4" destOrd="0" parTransId="{5E9EDDE5-ED17-4779-A8FB-42A2DAFC7C0C}" sibTransId="{695E8221-D541-4F45-894C-10700F6E51F8}"/>
    <dgm:cxn modelId="{53D854D5-0710-4A57-8CAB-8E87FA839120}" type="presOf" srcId="{95875151-E8C9-49D2-BD4B-2122EDD509FA}" destId="{6D500AFF-7157-4299-80A9-36BFFD62B72F}" srcOrd="0" destOrd="0" presId="urn:microsoft.com/office/officeart/2005/8/layout/process4"/>
    <dgm:cxn modelId="{8080FD55-04BF-4643-BF88-17796B391DAB}" type="presOf" srcId="{CC8DC08E-1A1F-4414-87C6-AE12096955C9}" destId="{9C9034C3-F36E-4026-802C-F1D884F32194}" srcOrd="0" destOrd="0" presId="urn:microsoft.com/office/officeart/2005/8/layout/process4"/>
    <dgm:cxn modelId="{93FA70E6-5F58-4A9F-9F84-69ECB4F54164}" type="presParOf" srcId="{41A60B28-CF4F-4EC2-BB22-A44CE5D2025B}" destId="{A8A4D175-703C-43E6-9774-ADF4ACCE6B02}" srcOrd="0" destOrd="0" presId="urn:microsoft.com/office/officeart/2005/8/layout/process4"/>
    <dgm:cxn modelId="{E790FBD5-050B-42EC-BD78-233050A92FB7}" type="presParOf" srcId="{A8A4D175-703C-43E6-9774-ADF4ACCE6B02}" destId="{6D500AFF-7157-4299-80A9-36BFFD62B72F}" srcOrd="0" destOrd="0" presId="urn:microsoft.com/office/officeart/2005/8/layout/process4"/>
    <dgm:cxn modelId="{A7FCFE5E-696D-4C56-8CF8-F5012FA1425C}" type="presParOf" srcId="{41A60B28-CF4F-4EC2-BB22-A44CE5D2025B}" destId="{91DE6C24-BAA8-4086-92D2-9BC13283258B}" srcOrd="1" destOrd="0" presId="urn:microsoft.com/office/officeart/2005/8/layout/process4"/>
    <dgm:cxn modelId="{6A249AC1-EF7F-47E1-BE92-E09CD9B97F96}" type="presParOf" srcId="{41A60B28-CF4F-4EC2-BB22-A44CE5D2025B}" destId="{DE9FF082-87FF-4892-AB24-4CD8F128F5CA}" srcOrd="2" destOrd="0" presId="urn:microsoft.com/office/officeart/2005/8/layout/process4"/>
    <dgm:cxn modelId="{66ABF25B-AEF4-46BB-AFF7-B7A41C8D6F55}" type="presParOf" srcId="{DE9FF082-87FF-4892-AB24-4CD8F128F5CA}" destId="{E23BC86B-BD01-48E7-8E21-73986F374F22}" srcOrd="0" destOrd="0" presId="urn:microsoft.com/office/officeart/2005/8/layout/process4"/>
    <dgm:cxn modelId="{84970EED-52ED-4E8C-B116-EF92BAFFCB27}" type="presParOf" srcId="{41A60B28-CF4F-4EC2-BB22-A44CE5D2025B}" destId="{7235959C-F847-48FD-B674-7C9494FACDD9}" srcOrd="3" destOrd="0" presId="urn:microsoft.com/office/officeart/2005/8/layout/process4"/>
    <dgm:cxn modelId="{A5EC875C-1AB6-4333-A875-0FD885E38690}" type="presParOf" srcId="{41A60B28-CF4F-4EC2-BB22-A44CE5D2025B}" destId="{C13CBBB6-7ACA-413F-A469-A45B389FA6D0}" srcOrd="4" destOrd="0" presId="urn:microsoft.com/office/officeart/2005/8/layout/process4"/>
    <dgm:cxn modelId="{6C3FAD92-64F5-4FDE-A3E9-6A06062C24A2}" type="presParOf" srcId="{C13CBBB6-7ACA-413F-A469-A45B389FA6D0}" destId="{DE776CAD-9AA2-48AA-B2F1-8BBF4D6A2AF5}" srcOrd="0" destOrd="0" presId="urn:microsoft.com/office/officeart/2005/8/layout/process4"/>
    <dgm:cxn modelId="{3DF221D4-76AF-4501-91E4-00E07CC49E17}" type="presParOf" srcId="{41A60B28-CF4F-4EC2-BB22-A44CE5D2025B}" destId="{CED65BF3-62DB-49D1-89AE-74FEC26B4E16}" srcOrd="5" destOrd="0" presId="urn:microsoft.com/office/officeart/2005/8/layout/process4"/>
    <dgm:cxn modelId="{5E088E74-55C3-42F0-866B-C0B6C0FB39FF}" type="presParOf" srcId="{41A60B28-CF4F-4EC2-BB22-A44CE5D2025B}" destId="{785E04C7-5078-46E6-A2D0-3B0669A7D5D1}" srcOrd="6" destOrd="0" presId="urn:microsoft.com/office/officeart/2005/8/layout/process4"/>
    <dgm:cxn modelId="{72415C72-D1DD-4589-A53B-12F2B46B8FA0}" type="presParOf" srcId="{785E04C7-5078-46E6-A2D0-3B0669A7D5D1}" destId="{9C9034C3-F36E-4026-802C-F1D884F32194}" srcOrd="0" destOrd="0" presId="urn:microsoft.com/office/officeart/2005/8/layout/process4"/>
    <dgm:cxn modelId="{F135E28A-37C7-4F8E-9B4E-38E64FDB5FDB}" type="presParOf" srcId="{41A60B28-CF4F-4EC2-BB22-A44CE5D2025B}" destId="{E8CB7F9B-ECF2-4745-93E4-4EFA3B11875F}" srcOrd="7" destOrd="0" presId="urn:microsoft.com/office/officeart/2005/8/layout/process4"/>
    <dgm:cxn modelId="{5086C668-2A0C-4252-B57F-A4308BD796D2}" type="presParOf" srcId="{41A60B28-CF4F-4EC2-BB22-A44CE5D2025B}" destId="{9F7848A8-EA10-4F0B-A4F7-72BA3C8627B8}" srcOrd="8" destOrd="0" presId="urn:microsoft.com/office/officeart/2005/8/layout/process4"/>
    <dgm:cxn modelId="{21483822-F898-48F9-9414-62D1F1F08408}" type="presParOf" srcId="{9F7848A8-EA10-4F0B-A4F7-72BA3C8627B8}" destId="{C5F8AB78-708D-4B28-B1EE-0197CE5B4736}" srcOrd="0" destOrd="0" presId="urn:microsoft.com/office/officeart/2005/8/layout/process4"/>
    <dgm:cxn modelId="{509AB789-FDE4-408E-BF09-E47FA11DCCFE}" type="presParOf" srcId="{41A60B28-CF4F-4EC2-BB22-A44CE5D2025B}" destId="{215CBA42-9F6F-423F-A2BC-77959C11CC0D}" srcOrd="9" destOrd="0" presId="urn:microsoft.com/office/officeart/2005/8/layout/process4"/>
    <dgm:cxn modelId="{0C4CF35E-AFBD-4C41-8329-5AF08420CDE2}" type="presParOf" srcId="{41A60B28-CF4F-4EC2-BB22-A44CE5D2025B}" destId="{8CDD8F2E-2BAA-4827-90FE-715D4542AF8F}" srcOrd="10" destOrd="0" presId="urn:microsoft.com/office/officeart/2005/8/layout/process4"/>
    <dgm:cxn modelId="{57F1166E-EAFE-4EDE-AF81-8D5B905C3249}" type="presParOf" srcId="{8CDD8F2E-2BAA-4827-90FE-715D4542AF8F}" destId="{707BBDBC-6EBB-4BEB-9014-2B8319CB285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3B18AC-5466-43DB-8CDD-4B4B4FD7CAC0}"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l-GR"/>
        </a:p>
      </dgm:t>
    </dgm:pt>
    <dgm:pt modelId="{8FB66B8A-9940-4D25-BC38-D5B55852FC72}">
      <dgm:prSet phldrT="[Κείμενο]" custT="1"/>
      <dgm:spPr/>
      <dgm:t>
        <a:bodyPr/>
        <a:lstStyle/>
        <a:p>
          <a:r>
            <a:rPr lang="el-GR" sz="2000" b="1" dirty="0" smtClean="0"/>
            <a:t>Οι </a:t>
          </a:r>
          <a:r>
            <a:rPr lang="el-GR" sz="2000" b="1" dirty="0" err="1" smtClean="0"/>
            <a:t>αναρτητέες</a:t>
          </a:r>
          <a:r>
            <a:rPr lang="el-GR" sz="2000" b="1" dirty="0" smtClean="0"/>
            <a:t>  πράξεις έχουν ισχύ και εκτελεστότητα μόνο αφού αναρτηθούν στην πύλη του Διαύγεια</a:t>
          </a:r>
          <a:endParaRPr lang="el-GR" sz="2000" dirty="0"/>
        </a:p>
      </dgm:t>
    </dgm:pt>
    <dgm:pt modelId="{A3A0251C-0C01-4DD6-8E0C-293933082F88}" type="parTrans" cxnId="{0E2DB202-35BD-427E-9422-FA291AD21375}">
      <dgm:prSet/>
      <dgm:spPr/>
      <dgm:t>
        <a:bodyPr/>
        <a:lstStyle/>
        <a:p>
          <a:endParaRPr lang="el-GR"/>
        </a:p>
      </dgm:t>
    </dgm:pt>
    <dgm:pt modelId="{1051ED6C-FEA4-4BE4-9478-204BD2E40173}" type="sibTrans" cxnId="{0E2DB202-35BD-427E-9422-FA291AD21375}">
      <dgm:prSet/>
      <dgm:spPr/>
      <dgm:t>
        <a:bodyPr/>
        <a:lstStyle/>
        <a:p>
          <a:endParaRPr lang="el-GR"/>
        </a:p>
      </dgm:t>
    </dgm:pt>
    <dgm:pt modelId="{160F0CE6-716B-4257-B62E-586C5E29C2F3}">
      <dgm:prSet phldrT="[Κείμενο]" custT="1"/>
      <dgm:spPr/>
      <dgm:t>
        <a:bodyPr/>
        <a:lstStyle/>
        <a:p>
          <a:r>
            <a:rPr lang="el-GR" sz="2200" dirty="0" smtClean="0">
              <a:latin typeface="+mj-lt"/>
            </a:rPr>
            <a:t>Το αναρτημένο έγγραφο υπερισχύει κάθε άλλου αντιγράφου </a:t>
          </a:r>
          <a:endParaRPr lang="el-GR" sz="2200" dirty="0"/>
        </a:p>
      </dgm:t>
    </dgm:pt>
    <dgm:pt modelId="{7E63B972-DC72-4413-B6B1-A8FA52C2623E}" type="parTrans" cxnId="{0CDA4740-F085-40F6-9CE7-6077562F691E}">
      <dgm:prSet/>
      <dgm:spPr/>
      <dgm:t>
        <a:bodyPr/>
        <a:lstStyle/>
        <a:p>
          <a:endParaRPr lang="el-GR"/>
        </a:p>
      </dgm:t>
    </dgm:pt>
    <dgm:pt modelId="{7EBFD87B-B03A-493B-B2B6-34996137C64C}" type="sibTrans" cxnId="{0CDA4740-F085-40F6-9CE7-6077562F691E}">
      <dgm:prSet/>
      <dgm:spPr/>
      <dgm:t>
        <a:bodyPr/>
        <a:lstStyle/>
        <a:p>
          <a:endParaRPr lang="el-GR"/>
        </a:p>
      </dgm:t>
    </dgm:pt>
    <dgm:pt modelId="{ED9A61DE-DFC4-4FFA-BD92-1AC6BE00C0B7}">
      <dgm:prSet phldrT="[Κείμενο]" custT="1"/>
      <dgm:spPr/>
      <dgm:t>
        <a:bodyPr/>
        <a:lstStyle/>
        <a:p>
          <a:r>
            <a:rPr lang="el-GR" sz="2200" dirty="0" smtClean="0"/>
            <a:t>Κατάργηση επικύρωσης αναρτημένων πράξεων. Χρήση  με απλή επίκληση ΑΔΑ</a:t>
          </a:r>
          <a:endParaRPr lang="el-GR" sz="2200" dirty="0"/>
        </a:p>
      </dgm:t>
    </dgm:pt>
    <dgm:pt modelId="{AF778073-896F-40DA-A55A-084A3A6BBDA3}" type="parTrans" cxnId="{7C45E2C9-8A75-4B66-8E43-01E86DEC1DDA}">
      <dgm:prSet/>
      <dgm:spPr/>
      <dgm:t>
        <a:bodyPr/>
        <a:lstStyle/>
        <a:p>
          <a:endParaRPr lang="el-GR"/>
        </a:p>
      </dgm:t>
    </dgm:pt>
    <dgm:pt modelId="{BDE6F6DB-B8F2-4926-9792-E3A18EBB17E6}" type="sibTrans" cxnId="{7C45E2C9-8A75-4B66-8E43-01E86DEC1DDA}">
      <dgm:prSet/>
      <dgm:spPr/>
      <dgm:t>
        <a:bodyPr/>
        <a:lstStyle/>
        <a:p>
          <a:endParaRPr lang="el-GR"/>
        </a:p>
      </dgm:t>
    </dgm:pt>
    <dgm:pt modelId="{856D7E67-CAF0-43F8-9A24-9A98185CEAF7}">
      <dgm:prSet phldrT="[Κείμενο]" custT="1"/>
      <dgm:spPr/>
      <dgm:t>
        <a:bodyPr/>
        <a:lstStyle/>
        <a:p>
          <a:r>
            <a:rPr lang="el-GR" sz="2200" dirty="0" smtClean="0">
              <a:latin typeface="+mj-lt"/>
            </a:rPr>
            <a:t>Υποχρέωση δημοσίευσης πορείας εκτέλεσης Π/Υ δημόσιων φορέων </a:t>
          </a:r>
          <a:endParaRPr lang="el-GR" sz="2200" dirty="0"/>
        </a:p>
      </dgm:t>
    </dgm:pt>
    <dgm:pt modelId="{A4D9060E-B0D7-4AD3-B98C-1DE4F4675D36}" type="parTrans" cxnId="{EDB43293-9C50-4E8F-9156-C2DA1B5301E2}">
      <dgm:prSet/>
      <dgm:spPr/>
      <dgm:t>
        <a:bodyPr/>
        <a:lstStyle/>
        <a:p>
          <a:endParaRPr lang="el-GR"/>
        </a:p>
      </dgm:t>
    </dgm:pt>
    <dgm:pt modelId="{DB610B63-B5DA-463D-87FC-58B82AB11C5F}" type="sibTrans" cxnId="{EDB43293-9C50-4E8F-9156-C2DA1B5301E2}">
      <dgm:prSet/>
      <dgm:spPr/>
      <dgm:t>
        <a:bodyPr/>
        <a:lstStyle/>
        <a:p>
          <a:endParaRPr lang="el-GR"/>
        </a:p>
      </dgm:t>
    </dgm:pt>
    <dgm:pt modelId="{056FC19A-B5E1-45BB-8CD8-7243790E57A5}">
      <dgm:prSet phldrT="[Κείμενο]" custT="1"/>
      <dgm:spPr/>
      <dgm:t>
        <a:bodyPr/>
        <a:lstStyle/>
        <a:p>
          <a:r>
            <a:rPr lang="el-GR" sz="2200" dirty="0" smtClean="0"/>
            <a:t>Δημοσίευση στοιχείων δαπανών μη κερδοσκοπικών φορέων που λαμβάνουν επιχορήγηση από την Γενική Κυβέρνηση</a:t>
          </a:r>
          <a:endParaRPr lang="el-GR" sz="2200" dirty="0"/>
        </a:p>
      </dgm:t>
    </dgm:pt>
    <dgm:pt modelId="{D323C4D1-BC99-4929-A68A-1E4A6B120F23}" type="parTrans" cxnId="{385C8EA2-1042-4DA1-801A-770FD0DB65FF}">
      <dgm:prSet/>
      <dgm:spPr/>
      <dgm:t>
        <a:bodyPr/>
        <a:lstStyle/>
        <a:p>
          <a:endParaRPr lang="el-GR"/>
        </a:p>
      </dgm:t>
    </dgm:pt>
    <dgm:pt modelId="{545F2BCE-FE71-44A0-8AEE-7054E1126AE4}" type="sibTrans" cxnId="{385C8EA2-1042-4DA1-801A-770FD0DB65FF}">
      <dgm:prSet/>
      <dgm:spPr/>
      <dgm:t>
        <a:bodyPr/>
        <a:lstStyle/>
        <a:p>
          <a:endParaRPr lang="el-GR"/>
        </a:p>
      </dgm:t>
    </dgm:pt>
    <dgm:pt modelId="{27383518-841A-4A88-BDB0-2EFB046636CD}" type="pres">
      <dgm:prSet presAssocID="{2E3B18AC-5466-43DB-8CDD-4B4B4FD7CAC0}" presName="diagram" presStyleCnt="0">
        <dgm:presLayoutVars>
          <dgm:chMax val="1"/>
          <dgm:dir/>
          <dgm:animLvl val="ctr"/>
          <dgm:resizeHandles val="exact"/>
        </dgm:presLayoutVars>
      </dgm:prSet>
      <dgm:spPr/>
      <dgm:t>
        <a:bodyPr/>
        <a:lstStyle/>
        <a:p>
          <a:endParaRPr lang="el-GR"/>
        </a:p>
      </dgm:t>
    </dgm:pt>
    <dgm:pt modelId="{B83EA1E8-17E3-4E31-A930-130601C88D02}" type="pres">
      <dgm:prSet presAssocID="{2E3B18AC-5466-43DB-8CDD-4B4B4FD7CAC0}" presName="matrix" presStyleCnt="0"/>
      <dgm:spPr/>
      <dgm:t>
        <a:bodyPr/>
        <a:lstStyle/>
        <a:p>
          <a:endParaRPr lang="en-US"/>
        </a:p>
      </dgm:t>
    </dgm:pt>
    <dgm:pt modelId="{3E983FB4-46C9-41B0-B9C2-77E076F5B3F6}" type="pres">
      <dgm:prSet presAssocID="{2E3B18AC-5466-43DB-8CDD-4B4B4FD7CAC0}" presName="tile1" presStyleLbl="node1" presStyleIdx="0" presStyleCnt="4"/>
      <dgm:spPr/>
      <dgm:t>
        <a:bodyPr/>
        <a:lstStyle/>
        <a:p>
          <a:endParaRPr lang="el-GR"/>
        </a:p>
      </dgm:t>
    </dgm:pt>
    <dgm:pt modelId="{74BE0118-2492-4CF9-A04D-AB466216E008}" type="pres">
      <dgm:prSet presAssocID="{2E3B18AC-5466-43DB-8CDD-4B4B4FD7CAC0}" presName="tile1text" presStyleLbl="node1" presStyleIdx="0" presStyleCnt="4">
        <dgm:presLayoutVars>
          <dgm:chMax val="0"/>
          <dgm:chPref val="0"/>
          <dgm:bulletEnabled val="1"/>
        </dgm:presLayoutVars>
      </dgm:prSet>
      <dgm:spPr/>
      <dgm:t>
        <a:bodyPr/>
        <a:lstStyle/>
        <a:p>
          <a:endParaRPr lang="el-GR"/>
        </a:p>
      </dgm:t>
    </dgm:pt>
    <dgm:pt modelId="{6ACA066E-93CD-41BA-903D-5516F34C85AF}" type="pres">
      <dgm:prSet presAssocID="{2E3B18AC-5466-43DB-8CDD-4B4B4FD7CAC0}" presName="tile2" presStyleLbl="node1" presStyleIdx="1" presStyleCnt="4"/>
      <dgm:spPr/>
      <dgm:t>
        <a:bodyPr/>
        <a:lstStyle/>
        <a:p>
          <a:endParaRPr lang="el-GR"/>
        </a:p>
      </dgm:t>
    </dgm:pt>
    <dgm:pt modelId="{60C053B5-95DC-4537-B9BF-9B6BCD524B35}" type="pres">
      <dgm:prSet presAssocID="{2E3B18AC-5466-43DB-8CDD-4B4B4FD7CAC0}" presName="tile2text" presStyleLbl="node1" presStyleIdx="1" presStyleCnt="4">
        <dgm:presLayoutVars>
          <dgm:chMax val="0"/>
          <dgm:chPref val="0"/>
          <dgm:bulletEnabled val="1"/>
        </dgm:presLayoutVars>
      </dgm:prSet>
      <dgm:spPr/>
      <dgm:t>
        <a:bodyPr/>
        <a:lstStyle/>
        <a:p>
          <a:endParaRPr lang="el-GR"/>
        </a:p>
      </dgm:t>
    </dgm:pt>
    <dgm:pt modelId="{CEB722B5-5885-4E26-B770-2E5CB108CF49}" type="pres">
      <dgm:prSet presAssocID="{2E3B18AC-5466-43DB-8CDD-4B4B4FD7CAC0}" presName="tile3" presStyleLbl="node1" presStyleIdx="2" presStyleCnt="4"/>
      <dgm:spPr/>
      <dgm:t>
        <a:bodyPr/>
        <a:lstStyle/>
        <a:p>
          <a:endParaRPr lang="el-GR"/>
        </a:p>
      </dgm:t>
    </dgm:pt>
    <dgm:pt modelId="{72B4B154-969F-4E36-A79D-41108CA50ABE}" type="pres">
      <dgm:prSet presAssocID="{2E3B18AC-5466-43DB-8CDD-4B4B4FD7CAC0}" presName="tile3text" presStyleLbl="node1" presStyleIdx="2" presStyleCnt="4">
        <dgm:presLayoutVars>
          <dgm:chMax val="0"/>
          <dgm:chPref val="0"/>
          <dgm:bulletEnabled val="1"/>
        </dgm:presLayoutVars>
      </dgm:prSet>
      <dgm:spPr/>
      <dgm:t>
        <a:bodyPr/>
        <a:lstStyle/>
        <a:p>
          <a:endParaRPr lang="el-GR"/>
        </a:p>
      </dgm:t>
    </dgm:pt>
    <dgm:pt modelId="{335DF0C0-1548-41AD-94CB-19B525AF6415}" type="pres">
      <dgm:prSet presAssocID="{2E3B18AC-5466-43DB-8CDD-4B4B4FD7CAC0}" presName="tile4" presStyleLbl="node1" presStyleIdx="3" presStyleCnt="4"/>
      <dgm:spPr/>
      <dgm:t>
        <a:bodyPr/>
        <a:lstStyle/>
        <a:p>
          <a:endParaRPr lang="el-GR"/>
        </a:p>
      </dgm:t>
    </dgm:pt>
    <dgm:pt modelId="{5CF4AA3C-6D8C-4AF0-9F31-99B5AFAC87AF}" type="pres">
      <dgm:prSet presAssocID="{2E3B18AC-5466-43DB-8CDD-4B4B4FD7CAC0}" presName="tile4text" presStyleLbl="node1" presStyleIdx="3" presStyleCnt="4">
        <dgm:presLayoutVars>
          <dgm:chMax val="0"/>
          <dgm:chPref val="0"/>
          <dgm:bulletEnabled val="1"/>
        </dgm:presLayoutVars>
      </dgm:prSet>
      <dgm:spPr/>
      <dgm:t>
        <a:bodyPr/>
        <a:lstStyle/>
        <a:p>
          <a:endParaRPr lang="el-GR"/>
        </a:p>
      </dgm:t>
    </dgm:pt>
    <dgm:pt modelId="{59155BBC-8868-43C5-BDD8-D7FCC1EC505C}" type="pres">
      <dgm:prSet presAssocID="{2E3B18AC-5466-43DB-8CDD-4B4B4FD7CAC0}" presName="centerTile" presStyleLbl="fgShp" presStyleIdx="0" presStyleCnt="1" custScaleX="134239" custScaleY="128133" custLinFactNeighborX="-7256" custLinFactNeighborY="-6250">
        <dgm:presLayoutVars>
          <dgm:chMax val="0"/>
          <dgm:chPref val="0"/>
        </dgm:presLayoutVars>
      </dgm:prSet>
      <dgm:spPr/>
      <dgm:t>
        <a:bodyPr/>
        <a:lstStyle/>
        <a:p>
          <a:endParaRPr lang="el-GR"/>
        </a:p>
      </dgm:t>
    </dgm:pt>
  </dgm:ptLst>
  <dgm:cxnLst>
    <dgm:cxn modelId="{85E73849-261D-42E4-AADF-674C9714DBD8}" type="presOf" srcId="{ED9A61DE-DFC4-4FFA-BD92-1AC6BE00C0B7}" destId="{6ACA066E-93CD-41BA-903D-5516F34C85AF}" srcOrd="0" destOrd="0" presId="urn:microsoft.com/office/officeart/2005/8/layout/matrix1"/>
    <dgm:cxn modelId="{26FB7F55-6B52-4037-A3FB-ED10165D9E33}" type="presOf" srcId="{056FC19A-B5E1-45BB-8CD8-7243790E57A5}" destId="{5CF4AA3C-6D8C-4AF0-9F31-99B5AFAC87AF}" srcOrd="1" destOrd="0" presId="urn:microsoft.com/office/officeart/2005/8/layout/matrix1"/>
    <dgm:cxn modelId="{EA7338BB-0E1C-4EF7-9588-0754D22C90E1}" type="presOf" srcId="{056FC19A-B5E1-45BB-8CD8-7243790E57A5}" destId="{335DF0C0-1548-41AD-94CB-19B525AF6415}" srcOrd="0" destOrd="0" presId="urn:microsoft.com/office/officeart/2005/8/layout/matrix1"/>
    <dgm:cxn modelId="{46D6FC7C-A7B4-47B4-90E0-0C6EC0701110}" type="presOf" srcId="{ED9A61DE-DFC4-4FFA-BD92-1AC6BE00C0B7}" destId="{60C053B5-95DC-4537-B9BF-9B6BCD524B35}" srcOrd="1" destOrd="0" presId="urn:microsoft.com/office/officeart/2005/8/layout/matrix1"/>
    <dgm:cxn modelId="{385C8EA2-1042-4DA1-801A-770FD0DB65FF}" srcId="{8FB66B8A-9940-4D25-BC38-D5B55852FC72}" destId="{056FC19A-B5E1-45BB-8CD8-7243790E57A5}" srcOrd="3" destOrd="0" parTransId="{D323C4D1-BC99-4929-A68A-1E4A6B120F23}" sibTransId="{545F2BCE-FE71-44A0-8AEE-7054E1126AE4}"/>
    <dgm:cxn modelId="{C67EAD8A-D9C9-4426-8A04-31D70EB348DA}" type="presOf" srcId="{8FB66B8A-9940-4D25-BC38-D5B55852FC72}" destId="{59155BBC-8868-43C5-BDD8-D7FCC1EC505C}" srcOrd="0" destOrd="0" presId="urn:microsoft.com/office/officeart/2005/8/layout/matrix1"/>
    <dgm:cxn modelId="{0E2DB202-35BD-427E-9422-FA291AD21375}" srcId="{2E3B18AC-5466-43DB-8CDD-4B4B4FD7CAC0}" destId="{8FB66B8A-9940-4D25-BC38-D5B55852FC72}" srcOrd="0" destOrd="0" parTransId="{A3A0251C-0C01-4DD6-8E0C-293933082F88}" sibTransId="{1051ED6C-FEA4-4BE4-9478-204BD2E40173}"/>
    <dgm:cxn modelId="{B8577672-6BAB-40CE-AB84-E845569E9062}" type="presOf" srcId="{2E3B18AC-5466-43DB-8CDD-4B4B4FD7CAC0}" destId="{27383518-841A-4A88-BDB0-2EFB046636CD}" srcOrd="0" destOrd="0" presId="urn:microsoft.com/office/officeart/2005/8/layout/matrix1"/>
    <dgm:cxn modelId="{0CDA4740-F085-40F6-9CE7-6077562F691E}" srcId="{8FB66B8A-9940-4D25-BC38-D5B55852FC72}" destId="{160F0CE6-716B-4257-B62E-586C5E29C2F3}" srcOrd="0" destOrd="0" parTransId="{7E63B972-DC72-4413-B6B1-A8FA52C2623E}" sibTransId="{7EBFD87B-B03A-493B-B2B6-34996137C64C}"/>
    <dgm:cxn modelId="{DBA5BCD5-1823-4D1B-B051-75D5FFA40194}" type="presOf" srcId="{160F0CE6-716B-4257-B62E-586C5E29C2F3}" destId="{74BE0118-2492-4CF9-A04D-AB466216E008}" srcOrd="1" destOrd="0" presId="urn:microsoft.com/office/officeart/2005/8/layout/matrix1"/>
    <dgm:cxn modelId="{A7E3A10F-43CE-4D4C-874D-9335F6AD7287}" type="presOf" srcId="{160F0CE6-716B-4257-B62E-586C5E29C2F3}" destId="{3E983FB4-46C9-41B0-B9C2-77E076F5B3F6}" srcOrd="0" destOrd="0" presId="urn:microsoft.com/office/officeart/2005/8/layout/matrix1"/>
    <dgm:cxn modelId="{EDB43293-9C50-4E8F-9156-C2DA1B5301E2}" srcId="{8FB66B8A-9940-4D25-BC38-D5B55852FC72}" destId="{856D7E67-CAF0-43F8-9A24-9A98185CEAF7}" srcOrd="2" destOrd="0" parTransId="{A4D9060E-B0D7-4AD3-B98C-1DE4F4675D36}" sibTransId="{DB610B63-B5DA-463D-87FC-58B82AB11C5F}"/>
    <dgm:cxn modelId="{7C45E2C9-8A75-4B66-8E43-01E86DEC1DDA}" srcId="{8FB66B8A-9940-4D25-BC38-D5B55852FC72}" destId="{ED9A61DE-DFC4-4FFA-BD92-1AC6BE00C0B7}" srcOrd="1" destOrd="0" parTransId="{AF778073-896F-40DA-A55A-084A3A6BBDA3}" sibTransId="{BDE6F6DB-B8F2-4926-9792-E3A18EBB17E6}"/>
    <dgm:cxn modelId="{D691FC5D-EA85-48A0-8EE9-9640B9EBE885}" type="presOf" srcId="{856D7E67-CAF0-43F8-9A24-9A98185CEAF7}" destId="{72B4B154-969F-4E36-A79D-41108CA50ABE}" srcOrd="1" destOrd="0" presId="urn:microsoft.com/office/officeart/2005/8/layout/matrix1"/>
    <dgm:cxn modelId="{4AD9029F-B99F-4C51-BC06-68036FF6EE3A}" type="presOf" srcId="{856D7E67-CAF0-43F8-9A24-9A98185CEAF7}" destId="{CEB722B5-5885-4E26-B770-2E5CB108CF49}" srcOrd="0" destOrd="0" presId="urn:microsoft.com/office/officeart/2005/8/layout/matrix1"/>
    <dgm:cxn modelId="{4F975066-DC75-4DCA-96AA-3002B6746F88}" type="presParOf" srcId="{27383518-841A-4A88-BDB0-2EFB046636CD}" destId="{B83EA1E8-17E3-4E31-A930-130601C88D02}" srcOrd="0" destOrd="0" presId="urn:microsoft.com/office/officeart/2005/8/layout/matrix1"/>
    <dgm:cxn modelId="{DD8308A9-A5A2-46F3-9DA5-DE03B1822D0B}" type="presParOf" srcId="{B83EA1E8-17E3-4E31-A930-130601C88D02}" destId="{3E983FB4-46C9-41B0-B9C2-77E076F5B3F6}" srcOrd="0" destOrd="0" presId="urn:microsoft.com/office/officeart/2005/8/layout/matrix1"/>
    <dgm:cxn modelId="{27FCD558-C2AF-4D02-8A8F-00EBE99BCB2B}" type="presParOf" srcId="{B83EA1E8-17E3-4E31-A930-130601C88D02}" destId="{74BE0118-2492-4CF9-A04D-AB466216E008}" srcOrd="1" destOrd="0" presId="urn:microsoft.com/office/officeart/2005/8/layout/matrix1"/>
    <dgm:cxn modelId="{BECABE20-20A9-4FD2-8A8B-2787270EB6D9}" type="presParOf" srcId="{B83EA1E8-17E3-4E31-A930-130601C88D02}" destId="{6ACA066E-93CD-41BA-903D-5516F34C85AF}" srcOrd="2" destOrd="0" presId="urn:microsoft.com/office/officeart/2005/8/layout/matrix1"/>
    <dgm:cxn modelId="{06872E73-07BD-4840-8666-1B215FF95792}" type="presParOf" srcId="{B83EA1E8-17E3-4E31-A930-130601C88D02}" destId="{60C053B5-95DC-4537-B9BF-9B6BCD524B35}" srcOrd="3" destOrd="0" presId="urn:microsoft.com/office/officeart/2005/8/layout/matrix1"/>
    <dgm:cxn modelId="{EF224E67-D110-4299-AC7E-BDFB083B9C83}" type="presParOf" srcId="{B83EA1E8-17E3-4E31-A930-130601C88D02}" destId="{CEB722B5-5885-4E26-B770-2E5CB108CF49}" srcOrd="4" destOrd="0" presId="urn:microsoft.com/office/officeart/2005/8/layout/matrix1"/>
    <dgm:cxn modelId="{39D3914E-6EB7-49AF-B9D3-28BC9584E080}" type="presParOf" srcId="{B83EA1E8-17E3-4E31-A930-130601C88D02}" destId="{72B4B154-969F-4E36-A79D-41108CA50ABE}" srcOrd="5" destOrd="0" presId="urn:microsoft.com/office/officeart/2005/8/layout/matrix1"/>
    <dgm:cxn modelId="{88011BA9-5FE1-4380-8D28-F73D90B19269}" type="presParOf" srcId="{B83EA1E8-17E3-4E31-A930-130601C88D02}" destId="{335DF0C0-1548-41AD-94CB-19B525AF6415}" srcOrd="6" destOrd="0" presId="urn:microsoft.com/office/officeart/2005/8/layout/matrix1"/>
    <dgm:cxn modelId="{F8E31372-1A2D-4D6A-AE55-310BE30E0237}" type="presParOf" srcId="{B83EA1E8-17E3-4E31-A930-130601C88D02}" destId="{5CF4AA3C-6D8C-4AF0-9F31-99B5AFAC87AF}" srcOrd="7" destOrd="0" presId="urn:microsoft.com/office/officeart/2005/8/layout/matrix1"/>
    <dgm:cxn modelId="{920E5A3F-EBF7-4CBD-A35B-0EFFF0E19CE9}" type="presParOf" srcId="{27383518-841A-4A88-BDB0-2EFB046636CD}" destId="{59155BBC-8868-43C5-BDD8-D7FCC1EC505C}" srcOrd="1" destOrd="0" presId="urn:microsoft.com/office/officeart/2005/8/layout/matrix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0C3ED3-0762-4CA6-BD51-38EB013BB195}"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20E2E43A-4088-412C-BE41-8A095C5EFBA5}">
      <dgm:prSet phldrT="[Κείμενο]" custT="1"/>
      <dgm:spPr/>
      <dgm:t>
        <a:bodyPr/>
        <a:lstStyle/>
        <a:p>
          <a:r>
            <a:rPr lang="el-GR" sz="2400" dirty="0" smtClean="0"/>
            <a:t>Οφέλη στη </a:t>
          </a:r>
          <a:r>
            <a:rPr lang="en-US" sz="2400" dirty="0" smtClean="0"/>
            <a:t/>
          </a:r>
          <a:br>
            <a:rPr lang="en-US" sz="2400" dirty="0" smtClean="0"/>
          </a:br>
          <a:r>
            <a:rPr lang="el-GR" sz="2400" dirty="0" smtClean="0"/>
            <a:t>Δημόσια Διοίκηση</a:t>
          </a:r>
          <a:endParaRPr lang="en-US" sz="2400" dirty="0"/>
        </a:p>
      </dgm:t>
    </dgm:pt>
    <dgm:pt modelId="{4D5DD0F7-1E90-4C3B-9B60-5C03F46CC9CE}" type="parTrans" cxnId="{5A6CD83E-1C2C-47BC-A753-B632C3BBAAB4}">
      <dgm:prSet/>
      <dgm:spPr/>
      <dgm:t>
        <a:bodyPr/>
        <a:lstStyle/>
        <a:p>
          <a:endParaRPr lang="en-US"/>
        </a:p>
      </dgm:t>
    </dgm:pt>
    <dgm:pt modelId="{6B76423C-0480-440A-93CB-5686CBDFB816}" type="sibTrans" cxnId="{5A6CD83E-1C2C-47BC-A753-B632C3BBAAB4}">
      <dgm:prSet/>
      <dgm:spPr/>
      <dgm:t>
        <a:bodyPr/>
        <a:lstStyle/>
        <a:p>
          <a:endParaRPr lang="en-US"/>
        </a:p>
      </dgm:t>
    </dgm:pt>
    <dgm:pt modelId="{B1D40C05-0FE3-4AD2-A6AE-DCA5B80D42E8}">
      <dgm:prSet phldrT="[Κείμενο]"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800" dirty="0" smtClean="0"/>
            <a:t>Παρακολούθηση της τήρησης της νομιμότητας και της χρηστής διοίκησης</a:t>
          </a:r>
          <a:endParaRPr lang="en-US" sz="1800" dirty="0" smtClean="0"/>
        </a:p>
        <a:p>
          <a:pPr defTabSz="800100">
            <a:lnSpc>
              <a:spcPct val="90000"/>
            </a:lnSpc>
            <a:spcBef>
              <a:spcPct val="0"/>
            </a:spcBef>
            <a:spcAft>
              <a:spcPct val="35000"/>
            </a:spcAft>
          </a:pPr>
          <a:endParaRPr lang="en-US" sz="1800" dirty="0"/>
        </a:p>
      </dgm:t>
    </dgm:pt>
    <dgm:pt modelId="{F570AD26-1F15-4204-AC26-3429DCA0D1F0}" type="parTrans" cxnId="{E2EE4413-F56A-45A7-8C3D-D33B7F72D1C6}">
      <dgm:prSet/>
      <dgm:spPr/>
      <dgm:t>
        <a:bodyPr/>
        <a:lstStyle/>
        <a:p>
          <a:endParaRPr lang="en-US" sz="3200"/>
        </a:p>
      </dgm:t>
    </dgm:pt>
    <dgm:pt modelId="{75D38390-6D83-4059-A0D3-97C4113BF1F6}" type="sibTrans" cxnId="{E2EE4413-F56A-45A7-8C3D-D33B7F72D1C6}">
      <dgm:prSet/>
      <dgm:spPr/>
      <dgm:t>
        <a:bodyPr/>
        <a:lstStyle/>
        <a:p>
          <a:endParaRPr lang="en-US"/>
        </a:p>
      </dgm:t>
    </dgm:pt>
    <dgm:pt modelId="{DBB11F98-705F-4EF8-89D2-E274A4DA97A3}">
      <dgm:prSet phldrT="[Κείμενο]" custT="1"/>
      <dgm:spPr/>
      <dgm:t>
        <a:bodyPr/>
        <a:lstStyle/>
        <a:p>
          <a:r>
            <a:rPr lang="el-GR" sz="2400" dirty="0" smtClean="0"/>
            <a:t>Οφέλη στους </a:t>
          </a:r>
          <a:r>
            <a:rPr lang="en-US" sz="2400" dirty="0" smtClean="0"/>
            <a:t/>
          </a:r>
          <a:br>
            <a:rPr lang="en-US" sz="2400" dirty="0" smtClean="0"/>
          </a:br>
          <a:r>
            <a:rPr lang="el-GR" sz="2400" dirty="0" smtClean="0"/>
            <a:t>Πολίτες</a:t>
          </a:r>
          <a:endParaRPr lang="en-US" sz="2400" dirty="0"/>
        </a:p>
      </dgm:t>
    </dgm:pt>
    <dgm:pt modelId="{5A43B330-E92F-4DC1-8C36-722652D44087}" type="parTrans" cxnId="{05A060F5-5C44-4CB9-A820-DE3882EEB246}">
      <dgm:prSet/>
      <dgm:spPr/>
      <dgm:t>
        <a:bodyPr/>
        <a:lstStyle/>
        <a:p>
          <a:endParaRPr lang="en-US"/>
        </a:p>
      </dgm:t>
    </dgm:pt>
    <dgm:pt modelId="{7DCC6DC9-2A6A-4FB6-9AC6-1128C7BEE900}" type="sibTrans" cxnId="{05A060F5-5C44-4CB9-A820-DE3882EEB246}">
      <dgm:prSet/>
      <dgm:spPr/>
      <dgm:t>
        <a:bodyPr/>
        <a:lstStyle/>
        <a:p>
          <a:endParaRPr lang="en-US"/>
        </a:p>
      </dgm:t>
    </dgm:pt>
    <dgm:pt modelId="{0116F4E3-BC32-4A0B-81D7-0F1F0990DAE3}">
      <dgm:prSet phldrT="[Κείμενο]" custT="1"/>
      <dgm:spPr/>
      <dgm:t>
        <a:bodyPr/>
        <a:lstStyle/>
        <a:p>
          <a:r>
            <a:rPr lang="el-GR" sz="1800" baseline="0" dirty="0" smtClean="0"/>
            <a:t>Συμμετοχή στην Κοινωνία της Πληροφορίας</a:t>
          </a:r>
          <a:endParaRPr lang="en-US" sz="1800" dirty="0"/>
        </a:p>
      </dgm:t>
    </dgm:pt>
    <dgm:pt modelId="{EC27E587-E241-446F-871A-7BC411BAE281}" type="parTrans" cxnId="{5D71C1CD-2ADF-4AB3-9A58-F9CB2732D810}">
      <dgm:prSet/>
      <dgm:spPr/>
      <dgm:t>
        <a:bodyPr/>
        <a:lstStyle/>
        <a:p>
          <a:endParaRPr lang="en-US" sz="3200"/>
        </a:p>
      </dgm:t>
    </dgm:pt>
    <dgm:pt modelId="{F457D6E1-A660-4E52-9546-46625BD08095}" type="sibTrans" cxnId="{5D71C1CD-2ADF-4AB3-9A58-F9CB2732D810}">
      <dgm:prSet/>
      <dgm:spPr/>
      <dgm:t>
        <a:bodyPr/>
        <a:lstStyle/>
        <a:p>
          <a:endParaRPr lang="en-US"/>
        </a:p>
      </dgm:t>
    </dgm:pt>
    <dgm:pt modelId="{58989481-D254-4930-AA84-9739C605FD6B}">
      <dgm:prSet custT="1"/>
      <dgm:spPr/>
      <dgm:t>
        <a:bodyPr/>
        <a:lstStyle/>
        <a:p>
          <a:r>
            <a:rPr lang="el-GR" sz="1800" dirty="0" smtClean="0"/>
            <a:t>Ενίσχυση και εκσυγχρονισμός των υπαρχόντων συστημάτων δημοσίευσης των διοικητικών αποφάσεων</a:t>
          </a:r>
          <a:endParaRPr lang="en-US" sz="1800" dirty="0"/>
        </a:p>
      </dgm:t>
    </dgm:pt>
    <dgm:pt modelId="{A4E6CFA9-A928-43F8-B6E6-F11DCB81BAE4}" type="parTrans" cxnId="{EDF91C6B-F99B-4E4B-A3EB-783D47BC2850}">
      <dgm:prSet/>
      <dgm:spPr/>
      <dgm:t>
        <a:bodyPr/>
        <a:lstStyle/>
        <a:p>
          <a:endParaRPr lang="en-US" sz="3200"/>
        </a:p>
      </dgm:t>
    </dgm:pt>
    <dgm:pt modelId="{8A7BCFF7-AB08-4B67-BB53-6F4B2F5A1D82}" type="sibTrans" cxnId="{EDF91C6B-F99B-4E4B-A3EB-783D47BC2850}">
      <dgm:prSet/>
      <dgm:spPr/>
      <dgm:t>
        <a:bodyPr/>
        <a:lstStyle/>
        <a:p>
          <a:endParaRPr lang="en-US"/>
        </a:p>
      </dgm:t>
    </dgm:pt>
    <dgm:pt modelId="{98253E45-49F8-4B9D-B4E4-DBCF5E2D4703}">
      <dgm:prSet custT="1"/>
      <dgm:spPr/>
      <dgm:t>
        <a:bodyPr/>
        <a:lstStyle/>
        <a:p>
          <a:r>
            <a:rPr lang="el-GR" sz="1800" dirty="0" smtClean="0"/>
            <a:t>Ενίσχυση της πρόσβασης και της κατανόησης των διοικητικών πράξεων</a:t>
          </a:r>
          <a:endParaRPr lang="en-US" sz="1800" dirty="0"/>
        </a:p>
      </dgm:t>
    </dgm:pt>
    <dgm:pt modelId="{E2A56347-CCB1-40DC-8051-E52FE293DC40}" type="parTrans" cxnId="{705603E4-4CCD-4B3D-866B-681EC5E0AAB7}">
      <dgm:prSet/>
      <dgm:spPr/>
      <dgm:t>
        <a:bodyPr/>
        <a:lstStyle/>
        <a:p>
          <a:endParaRPr lang="el-GR" sz="3200"/>
        </a:p>
      </dgm:t>
    </dgm:pt>
    <dgm:pt modelId="{FD7F29B4-D1DA-4A9C-894C-A6258618F0FB}" type="sibTrans" cxnId="{705603E4-4CCD-4B3D-866B-681EC5E0AAB7}">
      <dgm:prSet/>
      <dgm:spPr/>
      <dgm:t>
        <a:bodyPr/>
        <a:lstStyle/>
        <a:p>
          <a:endParaRPr lang="el-GR"/>
        </a:p>
      </dgm:t>
    </dgm:pt>
    <dgm:pt modelId="{7DCC2484-0932-4655-8D78-D93E05438DFC}">
      <dgm:prSet custT="1"/>
      <dgm:spPr/>
      <dgm:t>
        <a:bodyPr/>
        <a:lstStyle/>
        <a:p>
          <a:r>
            <a:rPr lang="el-GR" sz="1800" dirty="0" smtClean="0"/>
            <a:t>Ενίσχυση διαφάνειας και λογοδοσίας</a:t>
          </a:r>
        </a:p>
      </dgm:t>
    </dgm:pt>
    <dgm:pt modelId="{F3B2C6EE-ACB2-421B-9228-4CE205C19719}" type="sibTrans" cxnId="{D251A6E1-D60F-4AAC-B1A4-66514D6E3815}">
      <dgm:prSet/>
      <dgm:spPr/>
      <dgm:t>
        <a:bodyPr/>
        <a:lstStyle/>
        <a:p>
          <a:endParaRPr lang="en-US"/>
        </a:p>
      </dgm:t>
    </dgm:pt>
    <dgm:pt modelId="{91A1C5B4-C50D-4C5C-852C-1C95305ABD12}" type="parTrans" cxnId="{D251A6E1-D60F-4AAC-B1A4-66514D6E3815}">
      <dgm:prSet/>
      <dgm:spPr/>
      <dgm:t>
        <a:bodyPr/>
        <a:lstStyle/>
        <a:p>
          <a:endParaRPr lang="en-US" sz="3200"/>
        </a:p>
      </dgm:t>
    </dgm:pt>
    <dgm:pt modelId="{AF60C752-C339-4361-8DF0-ED629B1A5A14}" type="pres">
      <dgm:prSet presAssocID="{4B0C3ED3-0762-4CA6-BD51-38EB013BB195}" presName="diagram" presStyleCnt="0">
        <dgm:presLayoutVars>
          <dgm:chPref val="1"/>
          <dgm:dir/>
          <dgm:animOne val="branch"/>
          <dgm:animLvl val="lvl"/>
          <dgm:resizeHandles/>
        </dgm:presLayoutVars>
      </dgm:prSet>
      <dgm:spPr/>
      <dgm:t>
        <a:bodyPr/>
        <a:lstStyle/>
        <a:p>
          <a:endParaRPr lang="el-GR"/>
        </a:p>
      </dgm:t>
    </dgm:pt>
    <dgm:pt modelId="{15843FBE-CC6C-4B14-8792-C0E6BF9ADCF7}" type="pres">
      <dgm:prSet presAssocID="{20E2E43A-4088-412C-BE41-8A095C5EFBA5}" presName="root" presStyleCnt="0"/>
      <dgm:spPr/>
      <dgm:t>
        <a:bodyPr/>
        <a:lstStyle/>
        <a:p>
          <a:endParaRPr lang="en-US"/>
        </a:p>
      </dgm:t>
    </dgm:pt>
    <dgm:pt modelId="{9588FCAE-7085-49DC-8FBD-B0378B01AC5E}" type="pres">
      <dgm:prSet presAssocID="{20E2E43A-4088-412C-BE41-8A095C5EFBA5}" presName="rootComposite" presStyleCnt="0"/>
      <dgm:spPr/>
      <dgm:t>
        <a:bodyPr/>
        <a:lstStyle/>
        <a:p>
          <a:endParaRPr lang="en-US"/>
        </a:p>
      </dgm:t>
    </dgm:pt>
    <dgm:pt modelId="{6929B7E8-07F4-49F8-97DA-0E3BDFEB9CB4}" type="pres">
      <dgm:prSet presAssocID="{20E2E43A-4088-412C-BE41-8A095C5EFBA5}" presName="rootText" presStyleLbl="node1" presStyleIdx="0" presStyleCnt="2" custScaleX="215534" custScaleY="83570"/>
      <dgm:spPr/>
      <dgm:t>
        <a:bodyPr/>
        <a:lstStyle/>
        <a:p>
          <a:endParaRPr lang="en-US"/>
        </a:p>
      </dgm:t>
    </dgm:pt>
    <dgm:pt modelId="{0A36A375-9D15-4CE5-A5EC-2A1BE40B39E9}" type="pres">
      <dgm:prSet presAssocID="{20E2E43A-4088-412C-BE41-8A095C5EFBA5}" presName="rootConnector" presStyleLbl="node1" presStyleIdx="0" presStyleCnt="2"/>
      <dgm:spPr/>
      <dgm:t>
        <a:bodyPr/>
        <a:lstStyle/>
        <a:p>
          <a:endParaRPr lang="el-GR"/>
        </a:p>
      </dgm:t>
    </dgm:pt>
    <dgm:pt modelId="{68EA4282-214B-46AB-A6AD-649125E78CDD}" type="pres">
      <dgm:prSet presAssocID="{20E2E43A-4088-412C-BE41-8A095C5EFBA5}" presName="childShape" presStyleCnt="0"/>
      <dgm:spPr/>
      <dgm:t>
        <a:bodyPr/>
        <a:lstStyle/>
        <a:p>
          <a:endParaRPr lang="en-US"/>
        </a:p>
      </dgm:t>
    </dgm:pt>
    <dgm:pt modelId="{4C033367-8249-45E4-8BC9-AED607CC84EE}" type="pres">
      <dgm:prSet presAssocID="{F570AD26-1F15-4204-AC26-3429DCA0D1F0}" presName="Name13" presStyleLbl="parChTrans1D2" presStyleIdx="0" presStyleCnt="5" custSzX="307463" custSzY="447052"/>
      <dgm:spPr/>
      <dgm:t>
        <a:bodyPr/>
        <a:lstStyle/>
        <a:p>
          <a:endParaRPr lang="el-GR"/>
        </a:p>
      </dgm:t>
    </dgm:pt>
    <dgm:pt modelId="{3400C995-9156-49F7-89FE-3D9E2568532C}" type="pres">
      <dgm:prSet presAssocID="{B1D40C05-0FE3-4AD2-A6AE-DCA5B80D42E8}" presName="childText" presStyleLbl="bgAcc1" presStyleIdx="0" presStyleCnt="5" custScaleX="211432" custScaleY="125153" custLinFactNeighborX="3077" custLinFactNeighborY="19689">
        <dgm:presLayoutVars>
          <dgm:bulletEnabled val="1"/>
        </dgm:presLayoutVars>
      </dgm:prSet>
      <dgm:spPr/>
      <dgm:t>
        <a:bodyPr/>
        <a:lstStyle/>
        <a:p>
          <a:endParaRPr lang="en-US"/>
        </a:p>
      </dgm:t>
    </dgm:pt>
    <dgm:pt modelId="{20E7F3FB-169A-466F-88C5-5A24787ABEA2}" type="pres">
      <dgm:prSet presAssocID="{A4E6CFA9-A928-43F8-B6E6-F11DCB81BAE4}" presName="Name13" presStyleLbl="parChTrans1D2" presStyleIdx="1" presStyleCnt="5" custSzX="307463" custSzY="2682317"/>
      <dgm:spPr/>
      <dgm:t>
        <a:bodyPr/>
        <a:lstStyle/>
        <a:p>
          <a:endParaRPr lang="el-GR"/>
        </a:p>
      </dgm:t>
    </dgm:pt>
    <dgm:pt modelId="{4FFF4209-FFE2-430B-ABDC-B50A3925F65B}" type="pres">
      <dgm:prSet presAssocID="{58989481-D254-4930-AA84-9739C605FD6B}" presName="childText" presStyleLbl="bgAcc1" presStyleIdx="1" presStyleCnt="5" custScaleX="215534" custScaleY="150844" custLinFactNeighborX="0" custLinFactNeighborY="59067">
        <dgm:presLayoutVars>
          <dgm:bulletEnabled val="1"/>
        </dgm:presLayoutVars>
      </dgm:prSet>
      <dgm:spPr/>
      <dgm:t>
        <a:bodyPr/>
        <a:lstStyle/>
        <a:p>
          <a:endParaRPr lang="el-GR"/>
        </a:p>
      </dgm:t>
    </dgm:pt>
    <dgm:pt modelId="{BE77A68C-36E8-4935-8105-2F323A288DB7}" type="pres">
      <dgm:prSet presAssocID="{DBB11F98-705F-4EF8-89D2-E274A4DA97A3}" presName="root" presStyleCnt="0"/>
      <dgm:spPr/>
      <dgm:t>
        <a:bodyPr/>
        <a:lstStyle/>
        <a:p>
          <a:endParaRPr lang="en-US"/>
        </a:p>
      </dgm:t>
    </dgm:pt>
    <dgm:pt modelId="{76F2280B-C5F7-445A-8009-A1DFFA0DA740}" type="pres">
      <dgm:prSet presAssocID="{DBB11F98-705F-4EF8-89D2-E274A4DA97A3}" presName="rootComposite" presStyleCnt="0"/>
      <dgm:spPr/>
      <dgm:t>
        <a:bodyPr/>
        <a:lstStyle/>
        <a:p>
          <a:endParaRPr lang="en-US"/>
        </a:p>
      </dgm:t>
    </dgm:pt>
    <dgm:pt modelId="{0B36E82C-95D1-4384-B05B-300C43141EF3}" type="pres">
      <dgm:prSet presAssocID="{DBB11F98-705F-4EF8-89D2-E274A4DA97A3}" presName="rootText" presStyleLbl="node1" presStyleIdx="1" presStyleCnt="2" custScaleX="215534" custScaleY="83570"/>
      <dgm:spPr/>
      <dgm:t>
        <a:bodyPr/>
        <a:lstStyle/>
        <a:p>
          <a:endParaRPr lang="en-US"/>
        </a:p>
      </dgm:t>
    </dgm:pt>
    <dgm:pt modelId="{FDE8AFAF-6126-47C7-92B1-B0F38D64682A}" type="pres">
      <dgm:prSet presAssocID="{DBB11F98-705F-4EF8-89D2-E274A4DA97A3}" presName="rootConnector" presStyleLbl="node1" presStyleIdx="1" presStyleCnt="2"/>
      <dgm:spPr/>
      <dgm:t>
        <a:bodyPr/>
        <a:lstStyle/>
        <a:p>
          <a:endParaRPr lang="el-GR"/>
        </a:p>
      </dgm:t>
    </dgm:pt>
    <dgm:pt modelId="{7861A3BC-D8BF-48A4-A71A-C2DD05AB469B}" type="pres">
      <dgm:prSet presAssocID="{DBB11F98-705F-4EF8-89D2-E274A4DA97A3}" presName="childShape" presStyleCnt="0"/>
      <dgm:spPr/>
      <dgm:t>
        <a:bodyPr/>
        <a:lstStyle/>
        <a:p>
          <a:endParaRPr lang="en-US"/>
        </a:p>
      </dgm:t>
    </dgm:pt>
    <dgm:pt modelId="{30D032C4-251A-411A-8F06-15CB6A028CDD}" type="pres">
      <dgm:prSet presAssocID="{EC27E587-E241-446F-871A-7BC411BAE281}" presName="Name13" presStyleLbl="parChTrans1D2" presStyleIdx="2" presStyleCnt="5" custSzX="307463" custSzY="447052"/>
      <dgm:spPr/>
      <dgm:t>
        <a:bodyPr/>
        <a:lstStyle/>
        <a:p>
          <a:endParaRPr lang="el-GR"/>
        </a:p>
      </dgm:t>
    </dgm:pt>
    <dgm:pt modelId="{1DFB370C-3772-410C-95E1-CDA6FE4D95BA}" type="pres">
      <dgm:prSet presAssocID="{0116F4E3-BC32-4A0B-81D7-0F1F0990DAE3}" presName="childText" presStyleLbl="bgAcc1" presStyleIdx="2" presStyleCnt="5" custScaleX="215534" custScaleY="83570" custLinFactY="100000" custLinFactNeighborX="-1952" custLinFactNeighborY="128728">
        <dgm:presLayoutVars>
          <dgm:bulletEnabled val="1"/>
        </dgm:presLayoutVars>
      </dgm:prSet>
      <dgm:spPr/>
      <dgm:t>
        <a:bodyPr/>
        <a:lstStyle/>
        <a:p>
          <a:endParaRPr lang="en-US"/>
        </a:p>
      </dgm:t>
    </dgm:pt>
    <dgm:pt modelId="{E27B2E63-F2B7-4881-8E5A-30F9A90BFEF8}" type="pres">
      <dgm:prSet presAssocID="{91A1C5B4-C50D-4C5C-852C-1C95305ABD12}" presName="Name13" presStyleLbl="parChTrans1D2" presStyleIdx="3" presStyleCnt="5" custSzX="307463" custSzY="1192141"/>
      <dgm:spPr/>
      <dgm:t>
        <a:bodyPr/>
        <a:lstStyle/>
        <a:p>
          <a:endParaRPr lang="el-GR"/>
        </a:p>
      </dgm:t>
    </dgm:pt>
    <dgm:pt modelId="{12701A93-B0B1-47AD-9D36-4D097EC46CA8}" type="pres">
      <dgm:prSet presAssocID="{7DCC2484-0932-4655-8D78-D93E05438DFC}" presName="childText" presStyleLbl="bgAcc1" presStyleIdx="3" presStyleCnt="5" custScaleX="215534" custScaleY="83570" custLinFactY="-8985" custLinFactNeighborX="0" custLinFactNeighborY="-100000">
        <dgm:presLayoutVars>
          <dgm:bulletEnabled val="1"/>
        </dgm:presLayoutVars>
      </dgm:prSet>
      <dgm:spPr/>
      <dgm:t>
        <a:bodyPr/>
        <a:lstStyle/>
        <a:p>
          <a:endParaRPr lang="el-GR"/>
        </a:p>
      </dgm:t>
    </dgm:pt>
    <dgm:pt modelId="{35A04032-142C-42DC-8C47-FC46C8E5CD3A}" type="pres">
      <dgm:prSet presAssocID="{E2A56347-CCB1-40DC-8051-E52FE293DC40}" presName="Name13" presStyleLbl="parChTrans1D2" presStyleIdx="4" presStyleCnt="5" custSzX="307463" custSzY="2682317"/>
      <dgm:spPr/>
      <dgm:t>
        <a:bodyPr/>
        <a:lstStyle/>
        <a:p>
          <a:endParaRPr lang="el-GR"/>
        </a:p>
      </dgm:t>
    </dgm:pt>
    <dgm:pt modelId="{3F529535-4537-4BCA-B40A-3E935C257DA9}" type="pres">
      <dgm:prSet presAssocID="{98253E45-49F8-4B9D-B4E4-DBCF5E2D4703}" presName="childText" presStyleLbl="bgAcc1" presStyleIdx="4" presStyleCnt="5" custScaleX="215534" custScaleY="83570" custLinFactY="-8984" custLinFactNeighborX="1404" custLinFactNeighborY="-100000">
        <dgm:presLayoutVars>
          <dgm:bulletEnabled val="1"/>
        </dgm:presLayoutVars>
      </dgm:prSet>
      <dgm:spPr/>
      <dgm:t>
        <a:bodyPr/>
        <a:lstStyle/>
        <a:p>
          <a:endParaRPr lang="en-US"/>
        </a:p>
      </dgm:t>
    </dgm:pt>
  </dgm:ptLst>
  <dgm:cxnLst>
    <dgm:cxn modelId="{A1CBAF63-A967-41E4-B747-0079DA017257}" type="presOf" srcId="{91A1C5B4-C50D-4C5C-852C-1C95305ABD12}" destId="{E27B2E63-F2B7-4881-8E5A-30F9A90BFEF8}" srcOrd="0" destOrd="0" presId="urn:microsoft.com/office/officeart/2005/8/layout/hierarchy3"/>
    <dgm:cxn modelId="{59740628-CDB1-4DE8-AD61-074FE34C89E1}" type="presOf" srcId="{DBB11F98-705F-4EF8-89D2-E274A4DA97A3}" destId="{0B36E82C-95D1-4384-B05B-300C43141EF3}" srcOrd="0" destOrd="0" presId="urn:microsoft.com/office/officeart/2005/8/layout/hierarchy3"/>
    <dgm:cxn modelId="{836058DF-C668-4569-A70D-4A9FA22A0E5C}" type="presOf" srcId="{E2A56347-CCB1-40DC-8051-E52FE293DC40}" destId="{35A04032-142C-42DC-8C47-FC46C8E5CD3A}" srcOrd="0" destOrd="0" presId="urn:microsoft.com/office/officeart/2005/8/layout/hierarchy3"/>
    <dgm:cxn modelId="{4A0EB00B-51D7-4362-88D2-CD2CBE9047AC}" type="presOf" srcId="{7DCC2484-0932-4655-8D78-D93E05438DFC}" destId="{12701A93-B0B1-47AD-9D36-4D097EC46CA8}" srcOrd="0" destOrd="0" presId="urn:microsoft.com/office/officeart/2005/8/layout/hierarchy3"/>
    <dgm:cxn modelId="{F66FFD21-CFA9-4AF4-A32A-2FEF25140D11}" type="presOf" srcId="{4B0C3ED3-0762-4CA6-BD51-38EB013BB195}" destId="{AF60C752-C339-4361-8DF0-ED629B1A5A14}" srcOrd="0" destOrd="0" presId="urn:microsoft.com/office/officeart/2005/8/layout/hierarchy3"/>
    <dgm:cxn modelId="{EDF91C6B-F99B-4E4B-A3EB-783D47BC2850}" srcId="{20E2E43A-4088-412C-BE41-8A095C5EFBA5}" destId="{58989481-D254-4930-AA84-9739C605FD6B}" srcOrd="1" destOrd="0" parTransId="{A4E6CFA9-A928-43F8-B6E6-F11DCB81BAE4}" sibTransId="{8A7BCFF7-AB08-4B67-BB53-6F4B2F5A1D82}"/>
    <dgm:cxn modelId="{FE734217-D309-43D2-A306-85C6C590C4B8}" type="presOf" srcId="{58989481-D254-4930-AA84-9739C605FD6B}" destId="{4FFF4209-FFE2-430B-ABDC-B50A3925F65B}" srcOrd="0" destOrd="0" presId="urn:microsoft.com/office/officeart/2005/8/layout/hierarchy3"/>
    <dgm:cxn modelId="{9A954C34-3089-4FFC-937A-DAD515D1ACD1}" type="presOf" srcId="{A4E6CFA9-A928-43F8-B6E6-F11DCB81BAE4}" destId="{20E7F3FB-169A-466F-88C5-5A24787ABEA2}" srcOrd="0" destOrd="0" presId="urn:microsoft.com/office/officeart/2005/8/layout/hierarchy3"/>
    <dgm:cxn modelId="{CB3BA103-CF64-49CE-A9D5-62A0E3FCBDC6}" type="presOf" srcId="{B1D40C05-0FE3-4AD2-A6AE-DCA5B80D42E8}" destId="{3400C995-9156-49F7-89FE-3D9E2568532C}" srcOrd="0" destOrd="0" presId="urn:microsoft.com/office/officeart/2005/8/layout/hierarchy3"/>
    <dgm:cxn modelId="{D251A6E1-D60F-4AAC-B1A4-66514D6E3815}" srcId="{DBB11F98-705F-4EF8-89D2-E274A4DA97A3}" destId="{7DCC2484-0932-4655-8D78-D93E05438DFC}" srcOrd="1" destOrd="0" parTransId="{91A1C5B4-C50D-4C5C-852C-1C95305ABD12}" sibTransId="{F3B2C6EE-ACB2-421B-9228-4CE205C19719}"/>
    <dgm:cxn modelId="{05A060F5-5C44-4CB9-A820-DE3882EEB246}" srcId="{4B0C3ED3-0762-4CA6-BD51-38EB013BB195}" destId="{DBB11F98-705F-4EF8-89D2-E274A4DA97A3}" srcOrd="1" destOrd="0" parTransId="{5A43B330-E92F-4DC1-8C36-722652D44087}" sibTransId="{7DCC6DC9-2A6A-4FB6-9AC6-1128C7BEE900}"/>
    <dgm:cxn modelId="{9645F2ED-C458-47E2-9E86-EB1A97610111}" type="presOf" srcId="{0116F4E3-BC32-4A0B-81D7-0F1F0990DAE3}" destId="{1DFB370C-3772-410C-95E1-CDA6FE4D95BA}" srcOrd="0" destOrd="0" presId="urn:microsoft.com/office/officeart/2005/8/layout/hierarchy3"/>
    <dgm:cxn modelId="{470403E0-B1A9-49F5-B52C-69AED26816C5}" type="presOf" srcId="{20E2E43A-4088-412C-BE41-8A095C5EFBA5}" destId="{6929B7E8-07F4-49F8-97DA-0E3BDFEB9CB4}" srcOrd="0" destOrd="0" presId="urn:microsoft.com/office/officeart/2005/8/layout/hierarchy3"/>
    <dgm:cxn modelId="{A7F5DB15-22F2-48FD-B0AB-93AAE026E6DC}" type="presOf" srcId="{20E2E43A-4088-412C-BE41-8A095C5EFBA5}" destId="{0A36A375-9D15-4CE5-A5EC-2A1BE40B39E9}" srcOrd="1" destOrd="0" presId="urn:microsoft.com/office/officeart/2005/8/layout/hierarchy3"/>
    <dgm:cxn modelId="{E2EE4413-F56A-45A7-8C3D-D33B7F72D1C6}" srcId="{20E2E43A-4088-412C-BE41-8A095C5EFBA5}" destId="{B1D40C05-0FE3-4AD2-A6AE-DCA5B80D42E8}" srcOrd="0" destOrd="0" parTransId="{F570AD26-1F15-4204-AC26-3429DCA0D1F0}" sibTransId="{75D38390-6D83-4059-A0D3-97C4113BF1F6}"/>
    <dgm:cxn modelId="{5A6CD83E-1C2C-47BC-A753-B632C3BBAAB4}" srcId="{4B0C3ED3-0762-4CA6-BD51-38EB013BB195}" destId="{20E2E43A-4088-412C-BE41-8A095C5EFBA5}" srcOrd="0" destOrd="0" parTransId="{4D5DD0F7-1E90-4C3B-9B60-5C03F46CC9CE}" sibTransId="{6B76423C-0480-440A-93CB-5686CBDFB816}"/>
    <dgm:cxn modelId="{705603E4-4CCD-4B3D-866B-681EC5E0AAB7}" srcId="{DBB11F98-705F-4EF8-89D2-E274A4DA97A3}" destId="{98253E45-49F8-4B9D-B4E4-DBCF5E2D4703}" srcOrd="2" destOrd="0" parTransId="{E2A56347-CCB1-40DC-8051-E52FE293DC40}" sibTransId="{FD7F29B4-D1DA-4A9C-894C-A6258618F0FB}"/>
    <dgm:cxn modelId="{592FEA60-94CD-402F-ADD4-8A9524C7CED4}" type="presOf" srcId="{F570AD26-1F15-4204-AC26-3429DCA0D1F0}" destId="{4C033367-8249-45E4-8BC9-AED607CC84EE}" srcOrd="0" destOrd="0" presId="urn:microsoft.com/office/officeart/2005/8/layout/hierarchy3"/>
    <dgm:cxn modelId="{30724132-DB7C-4C67-BBF2-D373C92D40D6}" type="presOf" srcId="{DBB11F98-705F-4EF8-89D2-E274A4DA97A3}" destId="{FDE8AFAF-6126-47C7-92B1-B0F38D64682A}" srcOrd="1" destOrd="0" presId="urn:microsoft.com/office/officeart/2005/8/layout/hierarchy3"/>
    <dgm:cxn modelId="{6CE1F9D6-FC3C-4278-B374-EAC4996D2468}" type="presOf" srcId="{98253E45-49F8-4B9D-B4E4-DBCF5E2D4703}" destId="{3F529535-4537-4BCA-B40A-3E935C257DA9}" srcOrd="0" destOrd="0" presId="urn:microsoft.com/office/officeart/2005/8/layout/hierarchy3"/>
    <dgm:cxn modelId="{6B521F6C-2452-4A8C-A771-370639A182E2}" type="presOf" srcId="{EC27E587-E241-446F-871A-7BC411BAE281}" destId="{30D032C4-251A-411A-8F06-15CB6A028CDD}" srcOrd="0" destOrd="0" presId="urn:microsoft.com/office/officeart/2005/8/layout/hierarchy3"/>
    <dgm:cxn modelId="{5D71C1CD-2ADF-4AB3-9A58-F9CB2732D810}" srcId="{DBB11F98-705F-4EF8-89D2-E274A4DA97A3}" destId="{0116F4E3-BC32-4A0B-81D7-0F1F0990DAE3}" srcOrd="0" destOrd="0" parTransId="{EC27E587-E241-446F-871A-7BC411BAE281}" sibTransId="{F457D6E1-A660-4E52-9546-46625BD08095}"/>
    <dgm:cxn modelId="{CE2E43C8-4135-4598-9BFF-6CA04CF9FF57}" type="presParOf" srcId="{AF60C752-C339-4361-8DF0-ED629B1A5A14}" destId="{15843FBE-CC6C-4B14-8792-C0E6BF9ADCF7}" srcOrd="0" destOrd="0" presId="urn:microsoft.com/office/officeart/2005/8/layout/hierarchy3"/>
    <dgm:cxn modelId="{D68D5950-6EC5-4FD1-8BF4-01EF3D6AD51C}" type="presParOf" srcId="{15843FBE-CC6C-4B14-8792-C0E6BF9ADCF7}" destId="{9588FCAE-7085-49DC-8FBD-B0378B01AC5E}" srcOrd="0" destOrd="0" presId="urn:microsoft.com/office/officeart/2005/8/layout/hierarchy3"/>
    <dgm:cxn modelId="{2C7D4A1C-B0EB-42F6-8EA9-48E4D2734A37}" type="presParOf" srcId="{9588FCAE-7085-49DC-8FBD-B0378B01AC5E}" destId="{6929B7E8-07F4-49F8-97DA-0E3BDFEB9CB4}" srcOrd="0" destOrd="0" presId="urn:microsoft.com/office/officeart/2005/8/layout/hierarchy3"/>
    <dgm:cxn modelId="{F5A34A4F-D4D2-4402-8C27-DF8EECBE73FD}" type="presParOf" srcId="{9588FCAE-7085-49DC-8FBD-B0378B01AC5E}" destId="{0A36A375-9D15-4CE5-A5EC-2A1BE40B39E9}" srcOrd="1" destOrd="0" presId="urn:microsoft.com/office/officeart/2005/8/layout/hierarchy3"/>
    <dgm:cxn modelId="{9719F16B-9E67-4A7F-82A2-305753FACF78}" type="presParOf" srcId="{15843FBE-CC6C-4B14-8792-C0E6BF9ADCF7}" destId="{68EA4282-214B-46AB-A6AD-649125E78CDD}" srcOrd="1" destOrd="0" presId="urn:microsoft.com/office/officeart/2005/8/layout/hierarchy3"/>
    <dgm:cxn modelId="{571E69F5-15EA-4405-AF01-292AF72EEC0D}" type="presParOf" srcId="{68EA4282-214B-46AB-A6AD-649125E78CDD}" destId="{4C033367-8249-45E4-8BC9-AED607CC84EE}" srcOrd="0" destOrd="0" presId="urn:microsoft.com/office/officeart/2005/8/layout/hierarchy3"/>
    <dgm:cxn modelId="{DC31333F-34AE-4D52-9047-9C86BD9EA9A7}" type="presParOf" srcId="{68EA4282-214B-46AB-A6AD-649125E78CDD}" destId="{3400C995-9156-49F7-89FE-3D9E2568532C}" srcOrd="1" destOrd="0" presId="urn:microsoft.com/office/officeart/2005/8/layout/hierarchy3"/>
    <dgm:cxn modelId="{DD938147-287D-47C6-8FC4-E8AF8C58024F}" type="presParOf" srcId="{68EA4282-214B-46AB-A6AD-649125E78CDD}" destId="{20E7F3FB-169A-466F-88C5-5A24787ABEA2}" srcOrd="2" destOrd="0" presId="urn:microsoft.com/office/officeart/2005/8/layout/hierarchy3"/>
    <dgm:cxn modelId="{3EE80FF0-A04C-4269-AC0C-0EFE3D04E08E}" type="presParOf" srcId="{68EA4282-214B-46AB-A6AD-649125E78CDD}" destId="{4FFF4209-FFE2-430B-ABDC-B50A3925F65B}" srcOrd="3" destOrd="0" presId="urn:microsoft.com/office/officeart/2005/8/layout/hierarchy3"/>
    <dgm:cxn modelId="{48CDAC94-F928-4F19-B9E0-2E5D4A76EDB4}" type="presParOf" srcId="{AF60C752-C339-4361-8DF0-ED629B1A5A14}" destId="{BE77A68C-36E8-4935-8105-2F323A288DB7}" srcOrd="1" destOrd="0" presId="urn:microsoft.com/office/officeart/2005/8/layout/hierarchy3"/>
    <dgm:cxn modelId="{B91B2045-8268-44D1-A1F1-C2683E4626A6}" type="presParOf" srcId="{BE77A68C-36E8-4935-8105-2F323A288DB7}" destId="{76F2280B-C5F7-445A-8009-A1DFFA0DA740}" srcOrd="0" destOrd="0" presId="urn:microsoft.com/office/officeart/2005/8/layout/hierarchy3"/>
    <dgm:cxn modelId="{EC143CCD-B878-4495-A0F8-4D0F97DE308D}" type="presParOf" srcId="{76F2280B-C5F7-445A-8009-A1DFFA0DA740}" destId="{0B36E82C-95D1-4384-B05B-300C43141EF3}" srcOrd="0" destOrd="0" presId="urn:microsoft.com/office/officeart/2005/8/layout/hierarchy3"/>
    <dgm:cxn modelId="{D1B36AC9-7104-435D-99F0-E4B426AB84A1}" type="presParOf" srcId="{76F2280B-C5F7-445A-8009-A1DFFA0DA740}" destId="{FDE8AFAF-6126-47C7-92B1-B0F38D64682A}" srcOrd="1" destOrd="0" presId="urn:microsoft.com/office/officeart/2005/8/layout/hierarchy3"/>
    <dgm:cxn modelId="{2A466CF3-2F0A-4BC0-949A-18AEE45896E8}" type="presParOf" srcId="{BE77A68C-36E8-4935-8105-2F323A288DB7}" destId="{7861A3BC-D8BF-48A4-A71A-C2DD05AB469B}" srcOrd="1" destOrd="0" presId="urn:microsoft.com/office/officeart/2005/8/layout/hierarchy3"/>
    <dgm:cxn modelId="{DE58DED6-B719-44AA-8F5C-3684B9051792}" type="presParOf" srcId="{7861A3BC-D8BF-48A4-A71A-C2DD05AB469B}" destId="{30D032C4-251A-411A-8F06-15CB6A028CDD}" srcOrd="0" destOrd="0" presId="urn:microsoft.com/office/officeart/2005/8/layout/hierarchy3"/>
    <dgm:cxn modelId="{3ACF1AD7-F288-434D-A51D-94653D58A141}" type="presParOf" srcId="{7861A3BC-D8BF-48A4-A71A-C2DD05AB469B}" destId="{1DFB370C-3772-410C-95E1-CDA6FE4D95BA}" srcOrd="1" destOrd="0" presId="urn:microsoft.com/office/officeart/2005/8/layout/hierarchy3"/>
    <dgm:cxn modelId="{3D77F88E-D332-4207-95BE-29EBAC211D09}" type="presParOf" srcId="{7861A3BC-D8BF-48A4-A71A-C2DD05AB469B}" destId="{E27B2E63-F2B7-4881-8E5A-30F9A90BFEF8}" srcOrd="2" destOrd="0" presId="urn:microsoft.com/office/officeart/2005/8/layout/hierarchy3"/>
    <dgm:cxn modelId="{9E64A05E-D6D1-48BF-B763-B3AE8E9C8B29}" type="presParOf" srcId="{7861A3BC-D8BF-48A4-A71A-C2DD05AB469B}" destId="{12701A93-B0B1-47AD-9D36-4D097EC46CA8}" srcOrd="3" destOrd="0" presId="urn:microsoft.com/office/officeart/2005/8/layout/hierarchy3"/>
    <dgm:cxn modelId="{65B3FF57-E31E-4DDA-84E0-09C22014E33F}" type="presParOf" srcId="{7861A3BC-D8BF-48A4-A71A-C2DD05AB469B}" destId="{35A04032-142C-42DC-8C47-FC46C8E5CD3A}" srcOrd="4" destOrd="0" presId="urn:microsoft.com/office/officeart/2005/8/layout/hierarchy3"/>
    <dgm:cxn modelId="{E2741C03-B2E9-4A46-86B2-2388863AFE73}" type="presParOf" srcId="{7861A3BC-D8BF-48A4-A71A-C2DD05AB469B}" destId="{3F529535-4537-4BCA-B40A-3E935C257DA9}" srcOrd="5" destOrd="0" presId="urn:microsoft.com/office/officeart/2005/8/layout/hierarchy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6B50602-9DA0-48EC-91B8-75A5A777D0EC}"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n-US"/>
        </a:p>
      </dgm:t>
    </dgm:pt>
    <dgm:pt modelId="{9F0620BF-A400-46EF-98CB-EA0B671DE3C4}">
      <dgm:prSet/>
      <dgm:spPr/>
      <dgm:t>
        <a:bodyPr/>
        <a:lstStyle/>
        <a:p>
          <a:pPr rtl="0"/>
          <a:r>
            <a:rPr lang="el-GR" b="1" dirty="0" smtClean="0">
              <a:solidFill>
                <a:schemeClr val="tx2"/>
              </a:solidFill>
            </a:rPr>
            <a:t>&gt;</a:t>
          </a:r>
          <a:r>
            <a:rPr lang="en-US" b="1" dirty="0" smtClean="0">
              <a:solidFill>
                <a:schemeClr val="tx2"/>
              </a:solidFill>
            </a:rPr>
            <a:t>30.000.000</a:t>
          </a:r>
          <a:r>
            <a:rPr lang="el-GR" b="1" dirty="0" smtClean="0">
              <a:solidFill>
                <a:schemeClr val="tx2"/>
              </a:solidFill>
            </a:rPr>
            <a:t> Πράξεις Αναρτημένες</a:t>
          </a:r>
          <a:endParaRPr lang="en-US" b="1" dirty="0">
            <a:solidFill>
              <a:schemeClr val="tx2"/>
            </a:solidFill>
          </a:endParaRPr>
        </a:p>
      </dgm:t>
    </dgm:pt>
    <dgm:pt modelId="{A3D0DD23-FA22-457B-930D-A892B9579CE8}" type="parTrans" cxnId="{66F46CF3-6F53-48E7-903A-F87C40A1EDE6}">
      <dgm:prSet/>
      <dgm:spPr/>
      <dgm:t>
        <a:bodyPr/>
        <a:lstStyle/>
        <a:p>
          <a:endParaRPr lang="en-US">
            <a:solidFill>
              <a:schemeClr val="tx2"/>
            </a:solidFill>
          </a:endParaRPr>
        </a:p>
      </dgm:t>
    </dgm:pt>
    <dgm:pt modelId="{25664A00-9921-4BEE-852C-9D3A805C3FCA}" type="sibTrans" cxnId="{66F46CF3-6F53-48E7-903A-F87C40A1EDE6}">
      <dgm:prSet/>
      <dgm:spPr/>
      <dgm:t>
        <a:bodyPr/>
        <a:lstStyle/>
        <a:p>
          <a:endParaRPr lang="en-US">
            <a:solidFill>
              <a:schemeClr val="tx2"/>
            </a:solidFill>
          </a:endParaRPr>
        </a:p>
      </dgm:t>
    </dgm:pt>
    <dgm:pt modelId="{31B3CB8A-651C-4CBB-89FA-4035F0D27CC9}">
      <dgm:prSet/>
      <dgm:spPr/>
      <dgm:t>
        <a:bodyPr/>
        <a:lstStyle/>
        <a:p>
          <a:pPr rtl="0"/>
          <a:r>
            <a:rPr lang="el-GR" b="1" dirty="0" smtClean="0">
              <a:solidFill>
                <a:schemeClr val="tx2"/>
              </a:solidFill>
            </a:rPr>
            <a:t>&gt;4.</a:t>
          </a:r>
          <a:r>
            <a:rPr lang="en-US" b="1" dirty="0" smtClean="0">
              <a:solidFill>
                <a:schemeClr val="tx2"/>
              </a:solidFill>
            </a:rPr>
            <a:t>7</a:t>
          </a:r>
          <a:r>
            <a:rPr lang="el-GR" b="1" dirty="0" smtClean="0">
              <a:solidFill>
                <a:schemeClr val="tx2"/>
              </a:solidFill>
            </a:rPr>
            <a:t>00 Φορείς</a:t>
          </a:r>
          <a:endParaRPr lang="en-US" b="1" dirty="0">
            <a:solidFill>
              <a:schemeClr val="tx2"/>
            </a:solidFill>
          </a:endParaRPr>
        </a:p>
      </dgm:t>
    </dgm:pt>
    <dgm:pt modelId="{881E8AC6-DF63-4314-9B62-870B09E0B42C}" type="parTrans" cxnId="{1600400C-5A0D-43B8-943A-2F223074EFAB}">
      <dgm:prSet/>
      <dgm:spPr/>
      <dgm:t>
        <a:bodyPr/>
        <a:lstStyle/>
        <a:p>
          <a:endParaRPr lang="en-US">
            <a:solidFill>
              <a:schemeClr val="tx2"/>
            </a:solidFill>
          </a:endParaRPr>
        </a:p>
      </dgm:t>
    </dgm:pt>
    <dgm:pt modelId="{60F1E8C9-7A94-482B-B75B-E4756BB35826}" type="sibTrans" cxnId="{1600400C-5A0D-43B8-943A-2F223074EFAB}">
      <dgm:prSet/>
      <dgm:spPr/>
      <dgm:t>
        <a:bodyPr/>
        <a:lstStyle/>
        <a:p>
          <a:endParaRPr lang="en-US">
            <a:solidFill>
              <a:schemeClr val="tx2"/>
            </a:solidFill>
          </a:endParaRPr>
        </a:p>
      </dgm:t>
    </dgm:pt>
    <dgm:pt modelId="{8DF3D9ED-6ACA-4F58-8074-B8A232A886FD}">
      <dgm:prSet/>
      <dgm:spPr/>
      <dgm:t>
        <a:bodyPr/>
        <a:lstStyle/>
        <a:p>
          <a:pPr rtl="0"/>
          <a:r>
            <a:rPr lang="el-GR" b="1" dirty="0" smtClean="0">
              <a:solidFill>
                <a:schemeClr val="tx2"/>
              </a:solidFill>
            </a:rPr>
            <a:t>&gt;</a:t>
          </a:r>
          <a:r>
            <a:rPr lang="en-US" b="1" dirty="0" smtClean="0">
              <a:solidFill>
                <a:schemeClr val="tx2"/>
              </a:solidFill>
            </a:rPr>
            <a:t>88</a:t>
          </a:r>
          <a:r>
            <a:rPr lang="el-GR" b="1" dirty="0" smtClean="0">
              <a:solidFill>
                <a:schemeClr val="tx2"/>
              </a:solidFill>
            </a:rPr>
            <a:t>.000 Χρήστες</a:t>
          </a:r>
          <a:endParaRPr lang="en-US" b="1" dirty="0">
            <a:solidFill>
              <a:schemeClr val="tx2"/>
            </a:solidFill>
          </a:endParaRPr>
        </a:p>
      </dgm:t>
    </dgm:pt>
    <dgm:pt modelId="{DCC000A2-F1CF-4294-8300-797926D0FBB1}" type="parTrans" cxnId="{CC1646BE-DC7E-47F8-9589-CE3813C38058}">
      <dgm:prSet/>
      <dgm:spPr/>
      <dgm:t>
        <a:bodyPr/>
        <a:lstStyle/>
        <a:p>
          <a:endParaRPr lang="en-US">
            <a:solidFill>
              <a:schemeClr val="tx2"/>
            </a:solidFill>
          </a:endParaRPr>
        </a:p>
      </dgm:t>
    </dgm:pt>
    <dgm:pt modelId="{45D8F239-7E63-4BC9-82A2-44DEFC6F81AE}" type="sibTrans" cxnId="{CC1646BE-DC7E-47F8-9589-CE3813C38058}">
      <dgm:prSet/>
      <dgm:spPr/>
      <dgm:t>
        <a:bodyPr/>
        <a:lstStyle/>
        <a:p>
          <a:endParaRPr lang="en-US">
            <a:solidFill>
              <a:schemeClr val="tx2"/>
            </a:solidFill>
          </a:endParaRPr>
        </a:p>
      </dgm:t>
    </dgm:pt>
    <dgm:pt modelId="{CFC69E27-EF32-479F-B828-9DAB2184FD87}">
      <dgm:prSet/>
      <dgm:spPr/>
      <dgm:t>
        <a:bodyPr/>
        <a:lstStyle/>
        <a:p>
          <a:pPr rtl="0"/>
          <a:r>
            <a:rPr lang="el-GR" b="1" dirty="0" smtClean="0">
              <a:solidFill>
                <a:schemeClr val="tx2"/>
              </a:solidFill>
            </a:rPr>
            <a:t>&gt;</a:t>
          </a:r>
          <a:r>
            <a:rPr lang="en-US" b="1" dirty="0" smtClean="0">
              <a:solidFill>
                <a:schemeClr val="tx2"/>
              </a:solidFill>
            </a:rPr>
            <a:t>15.000 </a:t>
          </a:r>
          <a:r>
            <a:rPr lang="el-GR" b="1" dirty="0" smtClean="0">
              <a:solidFill>
                <a:schemeClr val="tx2"/>
              </a:solidFill>
            </a:rPr>
            <a:t>Καθημερινές Αναρτήσεις</a:t>
          </a:r>
          <a:endParaRPr lang="en-US" b="1" dirty="0">
            <a:solidFill>
              <a:schemeClr val="tx2"/>
            </a:solidFill>
          </a:endParaRPr>
        </a:p>
      </dgm:t>
    </dgm:pt>
    <dgm:pt modelId="{7BD32D77-3B69-4AF1-8EE0-1E7566128DDB}" type="parTrans" cxnId="{13C6E608-F75E-42A2-B64F-0FCC4FF73B42}">
      <dgm:prSet/>
      <dgm:spPr/>
      <dgm:t>
        <a:bodyPr/>
        <a:lstStyle/>
        <a:p>
          <a:endParaRPr lang="en-US">
            <a:solidFill>
              <a:schemeClr val="tx2"/>
            </a:solidFill>
          </a:endParaRPr>
        </a:p>
      </dgm:t>
    </dgm:pt>
    <dgm:pt modelId="{7DEA8C37-EE36-4687-BD40-14DC9270EB98}" type="sibTrans" cxnId="{13C6E608-F75E-42A2-B64F-0FCC4FF73B42}">
      <dgm:prSet/>
      <dgm:spPr/>
      <dgm:t>
        <a:bodyPr/>
        <a:lstStyle/>
        <a:p>
          <a:endParaRPr lang="en-US">
            <a:solidFill>
              <a:schemeClr val="tx2"/>
            </a:solidFill>
          </a:endParaRPr>
        </a:p>
      </dgm:t>
    </dgm:pt>
    <dgm:pt modelId="{06B07A71-52F7-4854-A067-A222804B3C2C}" type="pres">
      <dgm:prSet presAssocID="{86B50602-9DA0-48EC-91B8-75A5A777D0EC}" presName="Name0" presStyleCnt="0">
        <dgm:presLayoutVars>
          <dgm:dir/>
          <dgm:resizeHandles val="exact"/>
        </dgm:presLayoutVars>
      </dgm:prSet>
      <dgm:spPr/>
      <dgm:t>
        <a:bodyPr/>
        <a:lstStyle/>
        <a:p>
          <a:endParaRPr lang="el-GR"/>
        </a:p>
      </dgm:t>
    </dgm:pt>
    <dgm:pt modelId="{1D13A9F0-49DE-42CF-A201-440C8B008323}" type="pres">
      <dgm:prSet presAssocID="{9F0620BF-A400-46EF-98CB-EA0B671DE3C4}" presName="node" presStyleLbl="node1" presStyleIdx="0" presStyleCnt="4">
        <dgm:presLayoutVars>
          <dgm:bulletEnabled val="1"/>
        </dgm:presLayoutVars>
      </dgm:prSet>
      <dgm:spPr/>
      <dgm:t>
        <a:bodyPr/>
        <a:lstStyle/>
        <a:p>
          <a:endParaRPr lang="el-GR"/>
        </a:p>
      </dgm:t>
    </dgm:pt>
    <dgm:pt modelId="{13C42E4E-CC97-400A-A03F-E273586CD8E7}" type="pres">
      <dgm:prSet presAssocID="{25664A00-9921-4BEE-852C-9D3A805C3FCA}" presName="sibTrans" presStyleCnt="0"/>
      <dgm:spPr/>
      <dgm:t>
        <a:bodyPr/>
        <a:lstStyle/>
        <a:p>
          <a:endParaRPr lang="el-GR"/>
        </a:p>
      </dgm:t>
    </dgm:pt>
    <dgm:pt modelId="{D49A4DFC-ECE6-4EED-A2FC-73E65EE30239}" type="pres">
      <dgm:prSet presAssocID="{31B3CB8A-651C-4CBB-89FA-4035F0D27CC9}" presName="node" presStyleLbl="node1" presStyleIdx="1" presStyleCnt="4">
        <dgm:presLayoutVars>
          <dgm:bulletEnabled val="1"/>
        </dgm:presLayoutVars>
      </dgm:prSet>
      <dgm:spPr/>
      <dgm:t>
        <a:bodyPr/>
        <a:lstStyle/>
        <a:p>
          <a:endParaRPr lang="el-GR"/>
        </a:p>
      </dgm:t>
    </dgm:pt>
    <dgm:pt modelId="{28E7A344-D24F-4952-AF06-4C1ECF314C74}" type="pres">
      <dgm:prSet presAssocID="{60F1E8C9-7A94-482B-B75B-E4756BB35826}" presName="sibTrans" presStyleCnt="0"/>
      <dgm:spPr/>
      <dgm:t>
        <a:bodyPr/>
        <a:lstStyle/>
        <a:p>
          <a:endParaRPr lang="el-GR"/>
        </a:p>
      </dgm:t>
    </dgm:pt>
    <dgm:pt modelId="{34D84A11-7981-453C-A151-1F02CA34B903}" type="pres">
      <dgm:prSet presAssocID="{8DF3D9ED-6ACA-4F58-8074-B8A232A886FD}" presName="node" presStyleLbl="node1" presStyleIdx="2" presStyleCnt="4">
        <dgm:presLayoutVars>
          <dgm:bulletEnabled val="1"/>
        </dgm:presLayoutVars>
      </dgm:prSet>
      <dgm:spPr/>
      <dgm:t>
        <a:bodyPr/>
        <a:lstStyle/>
        <a:p>
          <a:endParaRPr lang="el-GR"/>
        </a:p>
      </dgm:t>
    </dgm:pt>
    <dgm:pt modelId="{5A53080C-07A9-422C-9A55-8BE5DDD668BC}" type="pres">
      <dgm:prSet presAssocID="{45D8F239-7E63-4BC9-82A2-44DEFC6F81AE}" presName="sibTrans" presStyleCnt="0"/>
      <dgm:spPr/>
      <dgm:t>
        <a:bodyPr/>
        <a:lstStyle/>
        <a:p>
          <a:endParaRPr lang="el-GR"/>
        </a:p>
      </dgm:t>
    </dgm:pt>
    <dgm:pt modelId="{2E18F441-65B8-498D-A062-A9E4E31F7665}" type="pres">
      <dgm:prSet presAssocID="{CFC69E27-EF32-479F-B828-9DAB2184FD87}" presName="node" presStyleLbl="node1" presStyleIdx="3" presStyleCnt="4">
        <dgm:presLayoutVars>
          <dgm:bulletEnabled val="1"/>
        </dgm:presLayoutVars>
      </dgm:prSet>
      <dgm:spPr/>
      <dgm:t>
        <a:bodyPr/>
        <a:lstStyle/>
        <a:p>
          <a:endParaRPr lang="el-GR"/>
        </a:p>
      </dgm:t>
    </dgm:pt>
  </dgm:ptLst>
  <dgm:cxnLst>
    <dgm:cxn modelId="{13C6E608-F75E-42A2-B64F-0FCC4FF73B42}" srcId="{86B50602-9DA0-48EC-91B8-75A5A777D0EC}" destId="{CFC69E27-EF32-479F-B828-9DAB2184FD87}" srcOrd="3" destOrd="0" parTransId="{7BD32D77-3B69-4AF1-8EE0-1E7566128DDB}" sibTransId="{7DEA8C37-EE36-4687-BD40-14DC9270EB98}"/>
    <dgm:cxn modelId="{A41BBCF5-9BFA-4C08-8D01-50C7B8F0F40E}" type="presOf" srcId="{8DF3D9ED-6ACA-4F58-8074-B8A232A886FD}" destId="{34D84A11-7981-453C-A151-1F02CA34B903}" srcOrd="0" destOrd="0" presId="urn:microsoft.com/office/officeart/2005/8/layout/hList6"/>
    <dgm:cxn modelId="{CC1646BE-DC7E-47F8-9589-CE3813C38058}" srcId="{86B50602-9DA0-48EC-91B8-75A5A777D0EC}" destId="{8DF3D9ED-6ACA-4F58-8074-B8A232A886FD}" srcOrd="2" destOrd="0" parTransId="{DCC000A2-F1CF-4294-8300-797926D0FBB1}" sibTransId="{45D8F239-7E63-4BC9-82A2-44DEFC6F81AE}"/>
    <dgm:cxn modelId="{1F19E8A5-841C-4AA1-928F-F1A5A920C93C}" type="presOf" srcId="{9F0620BF-A400-46EF-98CB-EA0B671DE3C4}" destId="{1D13A9F0-49DE-42CF-A201-440C8B008323}" srcOrd="0" destOrd="0" presId="urn:microsoft.com/office/officeart/2005/8/layout/hList6"/>
    <dgm:cxn modelId="{1600400C-5A0D-43B8-943A-2F223074EFAB}" srcId="{86B50602-9DA0-48EC-91B8-75A5A777D0EC}" destId="{31B3CB8A-651C-4CBB-89FA-4035F0D27CC9}" srcOrd="1" destOrd="0" parTransId="{881E8AC6-DF63-4314-9B62-870B09E0B42C}" sibTransId="{60F1E8C9-7A94-482B-B75B-E4756BB35826}"/>
    <dgm:cxn modelId="{2F2C7295-2B35-40B1-82C2-602DEEC50051}" type="presOf" srcId="{31B3CB8A-651C-4CBB-89FA-4035F0D27CC9}" destId="{D49A4DFC-ECE6-4EED-A2FC-73E65EE30239}" srcOrd="0" destOrd="0" presId="urn:microsoft.com/office/officeart/2005/8/layout/hList6"/>
    <dgm:cxn modelId="{6C6EBD36-D13C-43D7-99D4-CE200D321AB7}" type="presOf" srcId="{CFC69E27-EF32-479F-B828-9DAB2184FD87}" destId="{2E18F441-65B8-498D-A062-A9E4E31F7665}" srcOrd="0" destOrd="0" presId="urn:microsoft.com/office/officeart/2005/8/layout/hList6"/>
    <dgm:cxn modelId="{66F46CF3-6F53-48E7-903A-F87C40A1EDE6}" srcId="{86B50602-9DA0-48EC-91B8-75A5A777D0EC}" destId="{9F0620BF-A400-46EF-98CB-EA0B671DE3C4}" srcOrd="0" destOrd="0" parTransId="{A3D0DD23-FA22-457B-930D-A892B9579CE8}" sibTransId="{25664A00-9921-4BEE-852C-9D3A805C3FCA}"/>
    <dgm:cxn modelId="{52A67BDE-8F38-4042-9427-9C519C783E18}" type="presOf" srcId="{86B50602-9DA0-48EC-91B8-75A5A777D0EC}" destId="{06B07A71-52F7-4854-A067-A222804B3C2C}" srcOrd="0" destOrd="0" presId="urn:microsoft.com/office/officeart/2005/8/layout/hList6"/>
    <dgm:cxn modelId="{D9460637-53D7-4667-931B-4403B3DB5034}" type="presParOf" srcId="{06B07A71-52F7-4854-A067-A222804B3C2C}" destId="{1D13A9F0-49DE-42CF-A201-440C8B008323}" srcOrd="0" destOrd="0" presId="urn:microsoft.com/office/officeart/2005/8/layout/hList6"/>
    <dgm:cxn modelId="{7D985AA3-BDCC-4EAB-865C-37E5AF403902}" type="presParOf" srcId="{06B07A71-52F7-4854-A067-A222804B3C2C}" destId="{13C42E4E-CC97-400A-A03F-E273586CD8E7}" srcOrd="1" destOrd="0" presId="urn:microsoft.com/office/officeart/2005/8/layout/hList6"/>
    <dgm:cxn modelId="{70A5975C-AF99-4F05-B890-78DC36A21918}" type="presParOf" srcId="{06B07A71-52F7-4854-A067-A222804B3C2C}" destId="{D49A4DFC-ECE6-4EED-A2FC-73E65EE30239}" srcOrd="2" destOrd="0" presId="urn:microsoft.com/office/officeart/2005/8/layout/hList6"/>
    <dgm:cxn modelId="{F880350E-41AE-49E1-BBC4-29288B212BCF}" type="presParOf" srcId="{06B07A71-52F7-4854-A067-A222804B3C2C}" destId="{28E7A344-D24F-4952-AF06-4C1ECF314C74}" srcOrd="3" destOrd="0" presId="urn:microsoft.com/office/officeart/2005/8/layout/hList6"/>
    <dgm:cxn modelId="{45A51359-BE6E-47EC-BC16-84F93B8BC1DF}" type="presParOf" srcId="{06B07A71-52F7-4854-A067-A222804B3C2C}" destId="{34D84A11-7981-453C-A151-1F02CA34B903}" srcOrd="4" destOrd="0" presId="urn:microsoft.com/office/officeart/2005/8/layout/hList6"/>
    <dgm:cxn modelId="{574D7587-80FC-43DB-B3F9-123D682644CF}" type="presParOf" srcId="{06B07A71-52F7-4854-A067-A222804B3C2C}" destId="{5A53080C-07A9-422C-9A55-8BE5DDD668BC}" srcOrd="5" destOrd="0" presId="urn:microsoft.com/office/officeart/2005/8/layout/hList6"/>
    <dgm:cxn modelId="{7FBDE584-C4EB-4D9B-980E-FB4C9A0CADCF}" type="presParOf" srcId="{06B07A71-52F7-4854-A067-A222804B3C2C}" destId="{2E18F441-65B8-498D-A062-A9E4E31F7665}" srcOrd="6" destOrd="0" presId="urn:microsoft.com/office/officeart/2005/8/layout/h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E3B18AC-5466-43DB-8CDD-4B4B4FD7CAC0}"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l-GR"/>
        </a:p>
      </dgm:t>
    </dgm:pt>
    <dgm:pt modelId="{8FB66B8A-9940-4D25-BC38-D5B55852FC72}">
      <dgm:prSet phldrT="[Κείμενο]" custT="1"/>
      <dgm:spPr/>
      <dgm:t>
        <a:bodyPr/>
        <a:lstStyle/>
        <a:p>
          <a:r>
            <a:rPr lang="el-GR" sz="2000" b="1" dirty="0" smtClean="0"/>
            <a:t>Πρόβλεψη ανοικτής διάθεσης «συνόλων δεδομένων» (</a:t>
          </a:r>
          <a:r>
            <a:rPr lang="en-US" sz="2000" b="1" dirty="0" smtClean="0"/>
            <a:t>datasets)</a:t>
          </a:r>
          <a:endParaRPr lang="el-GR" sz="2000" dirty="0"/>
        </a:p>
      </dgm:t>
    </dgm:pt>
    <dgm:pt modelId="{A3A0251C-0C01-4DD6-8E0C-293933082F88}" type="parTrans" cxnId="{0E2DB202-35BD-427E-9422-FA291AD21375}">
      <dgm:prSet/>
      <dgm:spPr/>
      <dgm:t>
        <a:bodyPr/>
        <a:lstStyle/>
        <a:p>
          <a:endParaRPr lang="el-GR"/>
        </a:p>
      </dgm:t>
    </dgm:pt>
    <dgm:pt modelId="{1051ED6C-FEA4-4BE4-9478-204BD2E40173}" type="sibTrans" cxnId="{0E2DB202-35BD-427E-9422-FA291AD21375}">
      <dgm:prSet/>
      <dgm:spPr/>
      <dgm:t>
        <a:bodyPr/>
        <a:lstStyle/>
        <a:p>
          <a:endParaRPr lang="el-GR"/>
        </a:p>
      </dgm:t>
    </dgm:pt>
    <dgm:pt modelId="{160F0CE6-716B-4257-B62E-586C5E29C2F3}">
      <dgm:prSet phldrT="[Κείμενο]" custT="1"/>
      <dgm:spPr/>
      <dgm:t>
        <a:bodyPr/>
        <a:lstStyle/>
        <a:p>
          <a:r>
            <a:rPr lang="el-GR" sz="2200" dirty="0" smtClean="0">
              <a:latin typeface="+mj-lt"/>
            </a:rPr>
            <a:t>Καταγραφή του συνόλου των δεδομένων κάθε δημόσιου φορέα </a:t>
          </a:r>
          <a:endParaRPr lang="el-GR" sz="2200" dirty="0"/>
        </a:p>
      </dgm:t>
    </dgm:pt>
    <dgm:pt modelId="{7E63B972-DC72-4413-B6B1-A8FA52C2623E}" type="parTrans" cxnId="{0CDA4740-F085-40F6-9CE7-6077562F691E}">
      <dgm:prSet/>
      <dgm:spPr/>
      <dgm:t>
        <a:bodyPr/>
        <a:lstStyle/>
        <a:p>
          <a:endParaRPr lang="el-GR"/>
        </a:p>
      </dgm:t>
    </dgm:pt>
    <dgm:pt modelId="{7EBFD87B-B03A-493B-B2B6-34996137C64C}" type="sibTrans" cxnId="{0CDA4740-F085-40F6-9CE7-6077562F691E}">
      <dgm:prSet/>
      <dgm:spPr/>
      <dgm:t>
        <a:bodyPr/>
        <a:lstStyle/>
        <a:p>
          <a:endParaRPr lang="el-GR"/>
        </a:p>
      </dgm:t>
    </dgm:pt>
    <dgm:pt modelId="{ED9A61DE-DFC4-4FFA-BD92-1AC6BE00C0B7}">
      <dgm:prSet phldrT="[Κείμενο]" custT="1"/>
      <dgm:spPr/>
      <dgm:t>
        <a:bodyPr/>
        <a:lstStyle/>
        <a:p>
          <a:r>
            <a:rPr lang="el-GR" sz="2200" dirty="0" smtClean="0">
              <a:latin typeface="+mj-lt"/>
            </a:rPr>
            <a:t>Έκδοση απόφασης από </a:t>
          </a:r>
          <a:r>
            <a:rPr lang="el-GR" sz="2200" i="1" dirty="0" smtClean="0">
              <a:latin typeface="+mj-lt"/>
            </a:rPr>
            <a:t>κάθε</a:t>
          </a:r>
          <a:r>
            <a:rPr lang="el-GR" sz="2200" dirty="0" smtClean="0">
              <a:latin typeface="+mj-lt"/>
            </a:rPr>
            <a:t> δημόσιο φορέα σχετικά με τα δεδομένα που κατέχει και τη μορφή διάθεσής τους</a:t>
          </a:r>
          <a:endParaRPr lang="el-GR" sz="2200" dirty="0"/>
        </a:p>
      </dgm:t>
    </dgm:pt>
    <dgm:pt modelId="{AF778073-896F-40DA-A55A-084A3A6BBDA3}" type="parTrans" cxnId="{7C45E2C9-8A75-4B66-8E43-01E86DEC1DDA}">
      <dgm:prSet/>
      <dgm:spPr/>
      <dgm:t>
        <a:bodyPr/>
        <a:lstStyle/>
        <a:p>
          <a:endParaRPr lang="el-GR"/>
        </a:p>
      </dgm:t>
    </dgm:pt>
    <dgm:pt modelId="{BDE6F6DB-B8F2-4926-9792-E3A18EBB17E6}" type="sibTrans" cxnId="{7C45E2C9-8A75-4B66-8E43-01E86DEC1DDA}">
      <dgm:prSet/>
      <dgm:spPr/>
      <dgm:t>
        <a:bodyPr/>
        <a:lstStyle/>
        <a:p>
          <a:endParaRPr lang="el-GR"/>
        </a:p>
      </dgm:t>
    </dgm:pt>
    <dgm:pt modelId="{856D7E67-CAF0-43F8-9A24-9A98185CEAF7}">
      <dgm:prSet phldrT="[Κείμενο]" custT="1"/>
      <dgm:spPr/>
      <dgm:t>
        <a:bodyPr/>
        <a:lstStyle/>
        <a:p>
          <a:r>
            <a:rPr lang="el-GR" sz="2200" dirty="0" smtClean="0">
              <a:latin typeface="+mj-lt"/>
            </a:rPr>
            <a:t>Ελεύθερη διάθεση των δεδομένων αν οι δημόσιοι φορείς αδρανήσουν και παρέλθουν οι προθεσμίες </a:t>
          </a:r>
          <a:endParaRPr lang="el-GR" sz="2200" dirty="0"/>
        </a:p>
      </dgm:t>
    </dgm:pt>
    <dgm:pt modelId="{A4D9060E-B0D7-4AD3-B98C-1DE4F4675D36}" type="parTrans" cxnId="{EDB43293-9C50-4E8F-9156-C2DA1B5301E2}">
      <dgm:prSet/>
      <dgm:spPr/>
      <dgm:t>
        <a:bodyPr/>
        <a:lstStyle/>
        <a:p>
          <a:endParaRPr lang="el-GR"/>
        </a:p>
      </dgm:t>
    </dgm:pt>
    <dgm:pt modelId="{DB610B63-B5DA-463D-87FC-58B82AB11C5F}" type="sibTrans" cxnId="{EDB43293-9C50-4E8F-9156-C2DA1B5301E2}">
      <dgm:prSet/>
      <dgm:spPr/>
      <dgm:t>
        <a:bodyPr/>
        <a:lstStyle/>
        <a:p>
          <a:endParaRPr lang="el-GR"/>
        </a:p>
      </dgm:t>
    </dgm:pt>
    <dgm:pt modelId="{056FC19A-B5E1-45BB-8CD8-7243790E57A5}">
      <dgm:prSet phldrT="[Κείμενο]" custT="1"/>
      <dgm:spPr/>
      <dgm:t>
        <a:bodyPr/>
        <a:lstStyle/>
        <a:p>
          <a:r>
            <a:rPr lang="el-GR" sz="2200" dirty="0" smtClean="0">
              <a:latin typeface="+mj-lt"/>
            </a:rPr>
            <a:t>Απλοποίηση</a:t>
          </a:r>
          <a:r>
            <a:rPr lang="en-US" sz="2200" dirty="0" smtClean="0">
              <a:latin typeface="+mj-lt"/>
            </a:rPr>
            <a:t/>
          </a:r>
          <a:br>
            <a:rPr lang="en-US" sz="2200" dirty="0" smtClean="0">
              <a:latin typeface="+mj-lt"/>
            </a:rPr>
          </a:br>
          <a:r>
            <a:rPr lang="el-GR" sz="2200" dirty="0" smtClean="0">
              <a:latin typeface="+mj-lt"/>
            </a:rPr>
            <a:t> διαδικασίας διοικητικής και δικαστικής προστασίας σε περίπτωση έκδοσης απορριπτικής απόφασης </a:t>
          </a:r>
          <a:endParaRPr lang="el-GR" sz="2200" dirty="0"/>
        </a:p>
      </dgm:t>
    </dgm:pt>
    <dgm:pt modelId="{D323C4D1-BC99-4929-A68A-1E4A6B120F23}" type="parTrans" cxnId="{385C8EA2-1042-4DA1-801A-770FD0DB65FF}">
      <dgm:prSet/>
      <dgm:spPr/>
      <dgm:t>
        <a:bodyPr/>
        <a:lstStyle/>
        <a:p>
          <a:endParaRPr lang="el-GR"/>
        </a:p>
      </dgm:t>
    </dgm:pt>
    <dgm:pt modelId="{545F2BCE-FE71-44A0-8AEE-7054E1126AE4}" type="sibTrans" cxnId="{385C8EA2-1042-4DA1-801A-770FD0DB65FF}">
      <dgm:prSet/>
      <dgm:spPr/>
      <dgm:t>
        <a:bodyPr/>
        <a:lstStyle/>
        <a:p>
          <a:endParaRPr lang="el-GR"/>
        </a:p>
      </dgm:t>
    </dgm:pt>
    <dgm:pt modelId="{27383518-841A-4A88-BDB0-2EFB046636CD}" type="pres">
      <dgm:prSet presAssocID="{2E3B18AC-5466-43DB-8CDD-4B4B4FD7CAC0}" presName="diagram" presStyleCnt="0">
        <dgm:presLayoutVars>
          <dgm:chMax val="1"/>
          <dgm:dir/>
          <dgm:animLvl val="ctr"/>
          <dgm:resizeHandles val="exact"/>
        </dgm:presLayoutVars>
      </dgm:prSet>
      <dgm:spPr/>
      <dgm:t>
        <a:bodyPr/>
        <a:lstStyle/>
        <a:p>
          <a:endParaRPr lang="el-GR"/>
        </a:p>
      </dgm:t>
    </dgm:pt>
    <dgm:pt modelId="{B83EA1E8-17E3-4E31-A930-130601C88D02}" type="pres">
      <dgm:prSet presAssocID="{2E3B18AC-5466-43DB-8CDD-4B4B4FD7CAC0}" presName="matrix" presStyleCnt="0"/>
      <dgm:spPr/>
      <dgm:t>
        <a:bodyPr/>
        <a:lstStyle/>
        <a:p>
          <a:endParaRPr lang="en-US"/>
        </a:p>
      </dgm:t>
    </dgm:pt>
    <dgm:pt modelId="{3E983FB4-46C9-41B0-B9C2-77E076F5B3F6}" type="pres">
      <dgm:prSet presAssocID="{2E3B18AC-5466-43DB-8CDD-4B4B4FD7CAC0}" presName="tile1" presStyleLbl="node1" presStyleIdx="0" presStyleCnt="4"/>
      <dgm:spPr/>
      <dgm:t>
        <a:bodyPr/>
        <a:lstStyle/>
        <a:p>
          <a:endParaRPr lang="el-GR"/>
        </a:p>
      </dgm:t>
    </dgm:pt>
    <dgm:pt modelId="{74BE0118-2492-4CF9-A04D-AB466216E008}" type="pres">
      <dgm:prSet presAssocID="{2E3B18AC-5466-43DB-8CDD-4B4B4FD7CAC0}" presName="tile1text" presStyleLbl="node1" presStyleIdx="0" presStyleCnt="4">
        <dgm:presLayoutVars>
          <dgm:chMax val="0"/>
          <dgm:chPref val="0"/>
          <dgm:bulletEnabled val="1"/>
        </dgm:presLayoutVars>
      </dgm:prSet>
      <dgm:spPr/>
      <dgm:t>
        <a:bodyPr/>
        <a:lstStyle/>
        <a:p>
          <a:endParaRPr lang="el-GR"/>
        </a:p>
      </dgm:t>
    </dgm:pt>
    <dgm:pt modelId="{6ACA066E-93CD-41BA-903D-5516F34C85AF}" type="pres">
      <dgm:prSet presAssocID="{2E3B18AC-5466-43DB-8CDD-4B4B4FD7CAC0}" presName="tile2" presStyleLbl="node1" presStyleIdx="1" presStyleCnt="4"/>
      <dgm:spPr/>
      <dgm:t>
        <a:bodyPr/>
        <a:lstStyle/>
        <a:p>
          <a:endParaRPr lang="el-GR"/>
        </a:p>
      </dgm:t>
    </dgm:pt>
    <dgm:pt modelId="{60C053B5-95DC-4537-B9BF-9B6BCD524B35}" type="pres">
      <dgm:prSet presAssocID="{2E3B18AC-5466-43DB-8CDD-4B4B4FD7CAC0}" presName="tile2text" presStyleLbl="node1" presStyleIdx="1" presStyleCnt="4">
        <dgm:presLayoutVars>
          <dgm:chMax val="0"/>
          <dgm:chPref val="0"/>
          <dgm:bulletEnabled val="1"/>
        </dgm:presLayoutVars>
      </dgm:prSet>
      <dgm:spPr/>
      <dgm:t>
        <a:bodyPr/>
        <a:lstStyle/>
        <a:p>
          <a:endParaRPr lang="el-GR"/>
        </a:p>
      </dgm:t>
    </dgm:pt>
    <dgm:pt modelId="{CEB722B5-5885-4E26-B770-2E5CB108CF49}" type="pres">
      <dgm:prSet presAssocID="{2E3B18AC-5466-43DB-8CDD-4B4B4FD7CAC0}" presName="tile3" presStyleLbl="node1" presStyleIdx="2" presStyleCnt="4"/>
      <dgm:spPr/>
      <dgm:t>
        <a:bodyPr/>
        <a:lstStyle/>
        <a:p>
          <a:endParaRPr lang="el-GR"/>
        </a:p>
      </dgm:t>
    </dgm:pt>
    <dgm:pt modelId="{72B4B154-969F-4E36-A79D-41108CA50ABE}" type="pres">
      <dgm:prSet presAssocID="{2E3B18AC-5466-43DB-8CDD-4B4B4FD7CAC0}" presName="tile3text" presStyleLbl="node1" presStyleIdx="2" presStyleCnt="4">
        <dgm:presLayoutVars>
          <dgm:chMax val="0"/>
          <dgm:chPref val="0"/>
          <dgm:bulletEnabled val="1"/>
        </dgm:presLayoutVars>
      </dgm:prSet>
      <dgm:spPr/>
      <dgm:t>
        <a:bodyPr/>
        <a:lstStyle/>
        <a:p>
          <a:endParaRPr lang="el-GR"/>
        </a:p>
      </dgm:t>
    </dgm:pt>
    <dgm:pt modelId="{335DF0C0-1548-41AD-94CB-19B525AF6415}" type="pres">
      <dgm:prSet presAssocID="{2E3B18AC-5466-43DB-8CDD-4B4B4FD7CAC0}" presName="tile4" presStyleLbl="node1" presStyleIdx="3" presStyleCnt="4"/>
      <dgm:spPr/>
      <dgm:t>
        <a:bodyPr/>
        <a:lstStyle/>
        <a:p>
          <a:endParaRPr lang="el-GR"/>
        </a:p>
      </dgm:t>
    </dgm:pt>
    <dgm:pt modelId="{5CF4AA3C-6D8C-4AF0-9F31-99B5AFAC87AF}" type="pres">
      <dgm:prSet presAssocID="{2E3B18AC-5466-43DB-8CDD-4B4B4FD7CAC0}" presName="tile4text" presStyleLbl="node1" presStyleIdx="3" presStyleCnt="4">
        <dgm:presLayoutVars>
          <dgm:chMax val="0"/>
          <dgm:chPref val="0"/>
          <dgm:bulletEnabled val="1"/>
        </dgm:presLayoutVars>
      </dgm:prSet>
      <dgm:spPr/>
      <dgm:t>
        <a:bodyPr/>
        <a:lstStyle/>
        <a:p>
          <a:endParaRPr lang="el-GR"/>
        </a:p>
      </dgm:t>
    </dgm:pt>
    <dgm:pt modelId="{59155BBC-8868-43C5-BDD8-D7FCC1EC505C}" type="pres">
      <dgm:prSet presAssocID="{2E3B18AC-5466-43DB-8CDD-4B4B4FD7CAC0}" presName="centerTile" presStyleLbl="fgShp" presStyleIdx="0" presStyleCnt="1" custScaleX="125000" custScaleY="125000" custLinFactNeighborY="-6250">
        <dgm:presLayoutVars>
          <dgm:chMax val="0"/>
          <dgm:chPref val="0"/>
        </dgm:presLayoutVars>
      </dgm:prSet>
      <dgm:spPr/>
      <dgm:t>
        <a:bodyPr/>
        <a:lstStyle/>
        <a:p>
          <a:endParaRPr lang="el-GR"/>
        </a:p>
      </dgm:t>
    </dgm:pt>
  </dgm:ptLst>
  <dgm:cxnLst>
    <dgm:cxn modelId="{8F715D26-331E-46D1-A24D-A6DE611F9F79}" type="presOf" srcId="{056FC19A-B5E1-45BB-8CD8-7243790E57A5}" destId="{5CF4AA3C-6D8C-4AF0-9F31-99B5AFAC87AF}" srcOrd="1" destOrd="0" presId="urn:microsoft.com/office/officeart/2005/8/layout/matrix1"/>
    <dgm:cxn modelId="{D0EBBA68-D75E-4B50-9EEC-7B43BEA278B0}" type="presOf" srcId="{856D7E67-CAF0-43F8-9A24-9A98185CEAF7}" destId="{72B4B154-969F-4E36-A79D-41108CA50ABE}" srcOrd="1" destOrd="0" presId="urn:microsoft.com/office/officeart/2005/8/layout/matrix1"/>
    <dgm:cxn modelId="{0CDA4740-F085-40F6-9CE7-6077562F691E}" srcId="{8FB66B8A-9940-4D25-BC38-D5B55852FC72}" destId="{160F0CE6-716B-4257-B62E-586C5E29C2F3}" srcOrd="0" destOrd="0" parTransId="{7E63B972-DC72-4413-B6B1-A8FA52C2623E}" sibTransId="{7EBFD87B-B03A-493B-B2B6-34996137C64C}"/>
    <dgm:cxn modelId="{EDB43293-9C50-4E8F-9156-C2DA1B5301E2}" srcId="{8FB66B8A-9940-4D25-BC38-D5B55852FC72}" destId="{856D7E67-CAF0-43F8-9A24-9A98185CEAF7}" srcOrd="2" destOrd="0" parTransId="{A4D9060E-B0D7-4AD3-B98C-1DE4F4675D36}" sibTransId="{DB610B63-B5DA-463D-87FC-58B82AB11C5F}"/>
    <dgm:cxn modelId="{E14F7CE8-4515-479C-9C2A-EE459C747687}" type="presOf" srcId="{8FB66B8A-9940-4D25-BC38-D5B55852FC72}" destId="{59155BBC-8868-43C5-BDD8-D7FCC1EC505C}" srcOrd="0" destOrd="0" presId="urn:microsoft.com/office/officeart/2005/8/layout/matrix1"/>
    <dgm:cxn modelId="{6FA03059-1353-43AD-9D58-998686D2DCE4}" type="presOf" srcId="{856D7E67-CAF0-43F8-9A24-9A98185CEAF7}" destId="{CEB722B5-5885-4E26-B770-2E5CB108CF49}" srcOrd="0" destOrd="0" presId="urn:microsoft.com/office/officeart/2005/8/layout/matrix1"/>
    <dgm:cxn modelId="{FC57CB8C-16B9-4E76-81A6-CC5B76F0AE78}" type="presOf" srcId="{160F0CE6-716B-4257-B62E-586C5E29C2F3}" destId="{3E983FB4-46C9-41B0-B9C2-77E076F5B3F6}" srcOrd="0" destOrd="0" presId="urn:microsoft.com/office/officeart/2005/8/layout/matrix1"/>
    <dgm:cxn modelId="{A58D6E3F-005D-4764-97D7-02CB92002015}" type="presOf" srcId="{056FC19A-B5E1-45BB-8CD8-7243790E57A5}" destId="{335DF0C0-1548-41AD-94CB-19B525AF6415}" srcOrd="0" destOrd="0" presId="urn:microsoft.com/office/officeart/2005/8/layout/matrix1"/>
    <dgm:cxn modelId="{0E2DB202-35BD-427E-9422-FA291AD21375}" srcId="{2E3B18AC-5466-43DB-8CDD-4B4B4FD7CAC0}" destId="{8FB66B8A-9940-4D25-BC38-D5B55852FC72}" srcOrd="0" destOrd="0" parTransId="{A3A0251C-0C01-4DD6-8E0C-293933082F88}" sibTransId="{1051ED6C-FEA4-4BE4-9478-204BD2E40173}"/>
    <dgm:cxn modelId="{7C45E2C9-8A75-4B66-8E43-01E86DEC1DDA}" srcId="{8FB66B8A-9940-4D25-BC38-D5B55852FC72}" destId="{ED9A61DE-DFC4-4FFA-BD92-1AC6BE00C0B7}" srcOrd="1" destOrd="0" parTransId="{AF778073-896F-40DA-A55A-084A3A6BBDA3}" sibTransId="{BDE6F6DB-B8F2-4926-9792-E3A18EBB17E6}"/>
    <dgm:cxn modelId="{06FBF2FC-E560-4F6C-8CBC-4815D8393F77}" type="presOf" srcId="{160F0CE6-716B-4257-B62E-586C5E29C2F3}" destId="{74BE0118-2492-4CF9-A04D-AB466216E008}" srcOrd="1" destOrd="0" presId="urn:microsoft.com/office/officeart/2005/8/layout/matrix1"/>
    <dgm:cxn modelId="{385C8EA2-1042-4DA1-801A-770FD0DB65FF}" srcId="{8FB66B8A-9940-4D25-BC38-D5B55852FC72}" destId="{056FC19A-B5E1-45BB-8CD8-7243790E57A5}" srcOrd="3" destOrd="0" parTransId="{D323C4D1-BC99-4929-A68A-1E4A6B120F23}" sibTransId="{545F2BCE-FE71-44A0-8AEE-7054E1126AE4}"/>
    <dgm:cxn modelId="{36BF8E60-DED7-4438-84BC-884ADFF33410}" type="presOf" srcId="{ED9A61DE-DFC4-4FFA-BD92-1AC6BE00C0B7}" destId="{6ACA066E-93CD-41BA-903D-5516F34C85AF}" srcOrd="0" destOrd="0" presId="urn:microsoft.com/office/officeart/2005/8/layout/matrix1"/>
    <dgm:cxn modelId="{16F2D83A-5EE6-4405-A8F0-0C26E91FB9D2}" type="presOf" srcId="{ED9A61DE-DFC4-4FFA-BD92-1AC6BE00C0B7}" destId="{60C053B5-95DC-4537-B9BF-9B6BCD524B35}" srcOrd="1" destOrd="0" presId="urn:microsoft.com/office/officeart/2005/8/layout/matrix1"/>
    <dgm:cxn modelId="{60996B31-ABA3-4C8D-B584-346AEB2387B5}" type="presOf" srcId="{2E3B18AC-5466-43DB-8CDD-4B4B4FD7CAC0}" destId="{27383518-841A-4A88-BDB0-2EFB046636CD}" srcOrd="0" destOrd="0" presId="urn:microsoft.com/office/officeart/2005/8/layout/matrix1"/>
    <dgm:cxn modelId="{E584CD4E-AFAD-4746-9E2F-66C7E9ABC68D}" type="presParOf" srcId="{27383518-841A-4A88-BDB0-2EFB046636CD}" destId="{B83EA1E8-17E3-4E31-A930-130601C88D02}" srcOrd="0" destOrd="0" presId="urn:microsoft.com/office/officeart/2005/8/layout/matrix1"/>
    <dgm:cxn modelId="{0B499B9F-B34D-4EDB-BD83-FE441C39B96C}" type="presParOf" srcId="{B83EA1E8-17E3-4E31-A930-130601C88D02}" destId="{3E983FB4-46C9-41B0-B9C2-77E076F5B3F6}" srcOrd="0" destOrd="0" presId="urn:microsoft.com/office/officeart/2005/8/layout/matrix1"/>
    <dgm:cxn modelId="{79ECA7C8-B176-450C-B948-7F8F986EA916}" type="presParOf" srcId="{B83EA1E8-17E3-4E31-A930-130601C88D02}" destId="{74BE0118-2492-4CF9-A04D-AB466216E008}" srcOrd="1" destOrd="0" presId="urn:microsoft.com/office/officeart/2005/8/layout/matrix1"/>
    <dgm:cxn modelId="{D5CBE721-670B-4A67-A517-DCB6F01482BF}" type="presParOf" srcId="{B83EA1E8-17E3-4E31-A930-130601C88D02}" destId="{6ACA066E-93CD-41BA-903D-5516F34C85AF}" srcOrd="2" destOrd="0" presId="urn:microsoft.com/office/officeart/2005/8/layout/matrix1"/>
    <dgm:cxn modelId="{F833DBF5-B408-4709-87FD-174B43B9B1A0}" type="presParOf" srcId="{B83EA1E8-17E3-4E31-A930-130601C88D02}" destId="{60C053B5-95DC-4537-B9BF-9B6BCD524B35}" srcOrd="3" destOrd="0" presId="urn:microsoft.com/office/officeart/2005/8/layout/matrix1"/>
    <dgm:cxn modelId="{560F77B8-2A0F-47CF-B7D0-D6E52021EAA8}" type="presParOf" srcId="{B83EA1E8-17E3-4E31-A930-130601C88D02}" destId="{CEB722B5-5885-4E26-B770-2E5CB108CF49}" srcOrd="4" destOrd="0" presId="urn:microsoft.com/office/officeart/2005/8/layout/matrix1"/>
    <dgm:cxn modelId="{7D004E6B-068C-4A1B-96C5-BBA8C0D1C802}" type="presParOf" srcId="{B83EA1E8-17E3-4E31-A930-130601C88D02}" destId="{72B4B154-969F-4E36-A79D-41108CA50ABE}" srcOrd="5" destOrd="0" presId="urn:microsoft.com/office/officeart/2005/8/layout/matrix1"/>
    <dgm:cxn modelId="{7BB7F00C-00AC-4DFE-902D-854C67367C5A}" type="presParOf" srcId="{B83EA1E8-17E3-4E31-A930-130601C88D02}" destId="{335DF0C0-1548-41AD-94CB-19B525AF6415}" srcOrd="6" destOrd="0" presId="urn:microsoft.com/office/officeart/2005/8/layout/matrix1"/>
    <dgm:cxn modelId="{7E15F12F-F471-4963-B858-0A7BDCF86983}" type="presParOf" srcId="{B83EA1E8-17E3-4E31-A930-130601C88D02}" destId="{5CF4AA3C-6D8C-4AF0-9F31-99B5AFAC87AF}" srcOrd="7" destOrd="0" presId="urn:microsoft.com/office/officeart/2005/8/layout/matrix1"/>
    <dgm:cxn modelId="{8FF978A4-A707-49C7-9F01-7CC7594966BA}" type="presParOf" srcId="{27383518-841A-4A88-BDB0-2EFB046636CD}" destId="{59155BBC-8868-43C5-BDD8-D7FCC1EC505C}" srcOrd="1" destOrd="0" presId="urn:microsoft.com/office/officeart/2005/8/layout/matrix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B0C3ED3-0762-4CA6-BD51-38EB013BB195}"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20E2E43A-4088-412C-BE41-8A095C5EFBA5}">
      <dgm:prSet phldrT="[Κείμενο]" custT="1"/>
      <dgm:spPr/>
      <dgm:t>
        <a:bodyPr/>
        <a:lstStyle/>
        <a:p>
          <a:r>
            <a:rPr lang="el-GR" sz="2400" dirty="0" smtClean="0"/>
            <a:t>Οφέλη στη </a:t>
          </a:r>
          <a:r>
            <a:rPr lang="en-US" sz="2400" dirty="0" smtClean="0"/>
            <a:t/>
          </a:r>
          <a:br>
            <a:rPr lang="en-US" sz="2400" dirty="0" smtClean="0"/>
          </a:br>
          <a:r>
            <a:rPr lang="el-GR" sz="2400" dirty="0" smtClean="0"/>
            <a:t>Δημόσια Διοίκηση</a:t>
          </a:r>
          <a:endParaRPr lang="en-US" sz="2400" dirty="0"/>
        </a:p>
      </dgm:t>
    </dgm:pt>
    <dgm:pt modelId="{4D5DD0F7-1E90-4C3B-9B60-5C03F46CC9CE}" type="parTrans" cxnId="{5A6CD83E-1C2C-47BC-A753-B632C3BBAAB4}">
      <dgm:prSet/>
      <dgm:spPr/>
      <dgm:t>
        <a:bodyPr/>
        <a:lstStyle/>
        <a:p>
          <a:endParaRPr lang="en-US"/>
        </a:p>
      </dgm:t>
    </dgm:pt>
    <dgm:pt modelId="{6B76423C-0480-440A-93CB-5686CBDFB816}" type="sibTrans" cxnId="{5A6CD83E-1C2C-47BC-A753-B632C3BBAAB4}">
      <dgm:prSet/>
      <dgm:spPr/>
      <dgm:t>
        <a:bodyPr/>
        <a:lstStyle/>
        <a:p>
          <a:endParaRPr lang="en-US"/>
        </a:p>
      </dgm:t>
    </dgm:pt>
    <dgm:pt modelId="{B1D40C05-0FE3-4AD2-A6AE-DCA5B80D42E8}">
      <dgm:prSet phldrT="[Κείμενο]" custT="1"/>
      <dgm:spPr/>
      <dgm:t>
        <a:bodyPr/>
        <a:lstStyle/>
        <a:p>
          <a:r>
            <a:rPr lang="el-GR" sz="1800" dirty="0" smtClean="0"/>
            <a:t>Μείωση κόστους διεκπεραίωσης</a:t>
          </a:r>
          <a:endParaRPr lang="en-US" sz="1800" dirty="0"/>
        </a:p>
      </dgm:t>
    </dgm:pt>
    <dgm:pt modelId="{F570AD26-1F15-4204-AC26-3429DCA0D1F0}" type="parTrans" cxnId="{E2EE4413-F56A-45A7-8C3D-D33B7F72D1C6}">
      <dgm:prSet/>
      <dgm:spPr/>
      <dgm:t>
        <a:bodyPr/>
        <a:lstStyle/>
        <a:p>
          <a:endParaRPr lang="en-US" sz="3200"/>
        </a:p>
      </dgm:t>
    </dgm:pt>
    <dgm:pt modelId="{75D38390-6D83-4059-A0D3-97C4113BF1F6}" type="sibTrans" cxnId="{E2EE4413-F56A-45A7-8C3D-D33B7F72D1C6}">
      <dgm:prSet/>
      <dgm:spPr/>
      <dgm:t>
        <a:bodyPr/>
        <a:lstStyle/>
        <a:p>
          <a:endParaRPr lang="en-US"/>
        </a:p>
      </dgm:t>
    </dgm:pt>
    <dgm:pt modelId="{DBB11F98-705F-4EF8-89D2-E274A4DA97A3}">
      <dgm:prSet phldrT="[Κείμενο]" custT="1"/>
      <dgm:spPr/>
      <dgm:t>
        <a:bodyPr/>
        <a:lstStyle/>
        <a:p>
          <a:r>
            <a:rPr lang="el-GR" sz="2400" dirty="0" smtClean="0"/>
            <a:t>Οφέλη στους </a:t>
          </a:r>
          <a:r>
            <a:rPr lang="en-US" sz="2400" dirty="0" smtClean="0"/>
            <a:t/>
          </a:r>
          <a:br>
            <a:rPr lang="en-US" sz="2400" dirty="0" smtClean="0"/>
          </a:br>
          <a:r>
            <a:rPr lang="el-GR" sz="2400" dirty="0" smtClean="0"/>
            <a:t>Πολίτες</a:t>
          </a:r>
          <a:endParaRPr lang="en-US" sz="2400" dirty="0"/>
        </a:p>
      </dgm:t>
    </dgm:pt>
    <dgm:pt modelId="{5A43B330-E92F-4DC1-8C36-722652D44087}" type="parTrans" cxnId="{05A060F5-5C44-4CB9-A820-DE3882EEB246}">
      <dgm:prSet/>
      <dgm:spPr/>
      <dgm:t>
        <a:bodyPr/>
        <a:lstStyle/>
        <a:p>
          <a:endParaRPr lang="en-US"/>
        </a:p>
      </dgm:t>
    </dgm:pt>
    <dgm:pt modelId="{7DCC6DC9-2A6A-4FB6-9AC6-1128C7BEE900}" type="sibTrans" cxnId="{05A060F5-5C44-4CB9-A820-DE3882EEB246}">
      <dgm:prSet/>
      <dgm:spPr/>
      <dgm:t>
        <a:bodyPr/>
        <a:lstStyle/>
        <a:p>
          <a:endParaRPr lang="en-US"/>
        </a:p>
      </dgm:t>
    </dgm:pt>
    <dgm:pt modelId="{0116F4E3-BC32-4A0B-81D7-0F1F0990DAE3}">
      <dgm:prSet phldrT="[Κείμενο]" custT="1"/>
      <dgm:spPr/>
      <dgm:t>
        <a:bodyPr/>
        <a:lstStyle/>
        <a:p>
          <a:r>
            <a:rPr lang="el-GR" sz="1800" dirty="0" smtClean="0"/>
            <a:t>Δημιουργία θέσεων εργασίας </a:t>
          </a:r>
          <a:endParaRPr lang="en-US" sz="1800" dirty="0"/>
        </a:p>
      </dgm:t>
    </dgm:pt>
    <dgm:pt modelId="{EC27E587-E241-446F-871A-7BC411BAE281}" type="parTrans" cxnId="{5D71C1CD-2ADF-4AB3-9A58-F9CB2732D810}">
      <dgm:prSet/>
      <dgm:spPr/>
      <dgm:t>
        <a:bodyPr/>
        <a:lstStyle/>
        <a:p>
          <a:endParaRPr lang="en-US" sz="3200"/>
        </a:p>
      </dgm:t>
    </dgm:pt>
    <dgm:pt modelId="{F457D6E1-A660-4E52-9546-46625BD08095}" type="sibTrans" cxnId="{5D71C1CD-2ADF-4AB3-9A58-F9CB2732D810}">
      <dgm:prSet/>
      <dgm:spPr/>
      <dgm:t>
        <a:bodyPr/>
        <a:lstStyle/>
        <a:p>
          <a:endParaRPr lang="en-US"/>
        </a:p>
      </dgm:t>
    </dgm:pt>
    <dgm:pt modelId="{BD31EE71-CF9A-491E-8057-8D45C3F777A5}">
      <dgm:prSet custT="1"/>
      <dgm:spPr/>
      <dgm:t>
        <a:bodyPr/>
        <a:lstStyle/>
        <a:p>
          <a:r>
            <a:rPr lang="el-GR" sz="1800" dirty="0" smtClean="0"/>
            <a:t>Μείωση κόστους από την </a:t>
          </a:r>
          <a:r>
            <a:rPr lang="el-GR" sz="1800" dirty="0" err="1" smtClean="0"/>
            <a:t>επανάχρηση</a:t>
          </a:r>
          <a:r>
            <a:rPr lang="el-GR" sz="1800" dirty="0" smtClean="0"/>
            <a:t> της πληροφορίας</a:t>
          </a:r>
        </a:p>
      </dgm:t>
    </dgm:pt>
    <dgm:pt modelId="{04FD261F-9A77-4C12-AB0A-42BDB43D4675}" type="parTrans" cxnId="{DE53721B-710F-4F4F-AFE3-231FE479937D}">
      <dgm:prSet/>
      <dgm:spPr/>
      <dgm:t>
        <a:bodyPr/>
        <a:lstStyle/>
        <a:p>
          <a:endParaRPr lang="en-US" sz="3200"/>
        </a:p>
      </dgm:t>
    </dgm:pt>
    <dgm:pt modelId="{474AF238-967A-4B12-BA29-A369EB2B3F55}" type="sibTrans" cxnId="{DE53721B-710F-4F4F-AFE3-231FE479937D}">
      <dgm:prSet/>
      <dgm:spPr/>
      <dgm:t>
        <a:bodyPr/>
        <a:lstStyle/>
        <a:p>
          <a:endParaRPr lang="en-US"/>
        </a:p>
      </dgm:t>
    </dgm:pt>
    <dgm:pt modelId="{53BAA8A3-E0AC-4EDA-A3EE-572D9CD110F0}">
      <dgm:prSet custT="1"/>
      <dgm:spPr/>
      <dgm:t>
        <a:bodyPr/>
        <a:lstStyle/>
        <a:p>
          <a:r>
            <a:rPr lang="el-GR" sz="1800" dirty="0" smtClean="0"/>
            <a:t>Αύξηση φορολογικών εσόδων</a:t>
          </a:r>
        </a:p>
      </dgm:t>
    </dgm:pt>
    <dgm:pt modelId="{D37486BB-9FE6-4728-AEEE-F9F4B77FB3C6}" type="parTrans" cxnId="{F6AACF83-90BF-44E5-B33A-54F304D5E326}">
      <dgm:prSet/>
      <dgm:spPr/>
      <dgm:t>
        <a:bodyPr/>
        <a:lstStyle/>
        <a:p>
          <a:endParaRPr lang="en-US" sz="3200"/>
        </a:p>
      </dgm:t>
    </dgm:pt>
    <dgm:pt modelId="{E1B7A2C7-431B-4BD5-ACD8-1565CFF21869}" type="sibTrans" cxnId="{F6AACF83-90BF-44E5-B33A-54F304D5E326}">
      <dgm:prSet/>
      <dgm:spPr/>
      <dgm:t>
        <a:bodyPr/>
        <a:lstStyle/>
        <a:p>
          <a:endParaRPr lang="en-US"/>
        </a:p>
      </dgm:t>
    </dgm:pt>
    <dgm:pt modelId="{58989481-D254-4930-AA84-9739C605FD6B}">
      <dgm:prSet custT="1"/>
      <dgm:spPr/>
      <dgm:t>
        <a:bodyPr/>
        <a:lstStyle/>
        <a:p>
          <a:r>
            <a:rPr lang="el-GR" sz="1800" dirty="0" smtClean="0"/>
            <a:t>Αύξηση ΑΕΠ</a:t>
          </a:r>
          <a:endParaRPr lang="en-US" sz="1800" dirty="0"/>
        </a:p>
      </dgm:t>
    </dgm:pt>
    <dgm:pt modelId="{A4E6CFA9-A928-43F8-B6E6-F11DCB81BAE4}" type="parTrans" cxnId="{EDF91C6B-F99B-4E4B-A3EB-783D47BC2850}">
      <dgm:prSet/>
      <dgm:spPr/>
      <dgm:t>
        <a:bodyPr/>
        <a:lstStyle/>
        <a:p>
          <a:endParaRPr lang="en-US" sz="3200"/>
        </a:p>
      </dgm:t>
    </dgm:pt>
    <dgm:pt modelId="{8A7BCFF7-AB08-4B67-BB53-6F4B2F5A1D82}" type="sibTrans" cxnId="{EDF91C6B-F99B-4E4B-A3EB-783D47BC2850}">
      <dgm:prSet/>
      <dgm:spPr/>
      <dgm:t>
        <a:bodyPr/>
        <a:lstStyle/>
        <a:p>
          <a:endParaRPr lang="en-US"/>
        </a:p>
      </dgm:t>
    </dgm:pt>
    <dgm:pt modelId="{7DCC2484-0932-4655-8D78-D93E05438DFC}">
      <dgm:prSet custT="1"/>
      <dgm:spPr/>
      <dgm:t>
        <a:bodyPr/>
        <a:lstStyle/>
        <a:p>
          <a:r>
            <a:rPr lang="el-GR" sz="1800" dirty="0" smtClean="0"/>
            <a:t>Ενίσχυση διαφάνειας και λογοδοσίας</a:t>
          </a:r>
        </a:p>
      </dgm:t>
    </dgm:pt>
    <dgm:pt modelId="{91A1C5B4-C50D-4C5C-852C-1C95305ABD12}" type="parTrans" cxnId="{D251A6E1-D60F-4AAC-B1A4-66514D6E3815}">
      <dgm:prSet/>
      <dgm:spPr/>
      <dgm:t>
        <a:bodyPr/>
        <a:lstStyle/>
        <a:p>
          <a:endParaRPr lang="en-US" sz="3200"/>
        </a:p>
      </dgm:t>
    </dgm:pt>
    <dgm:pt modelId="{F3B2C6EE-ACB2-421B-9228-4CE205C19719}" type="sibTrans" cxnId="{D251A6E1-D60F-4AAC-B1A4-66514D6E3815}">
      <dgm:prSet/>
      <dgm:spPr/>
      <dgm:t>
        <a:bodyPr/>
        <a:lstStyle/>
        <a:p>
          <a:endParaRPr lang="en-US"/>
        </a:p>
      </dgm:t>
    </dgm:pt>
    <dgm:pt modelId="{E95FF71F-F003-4165-9C78-20696E7BE1D4}">
      <dgm:prSet custT="1"/>
      <dgm:spPr/>
      <dgm:t>
        <a:bodyPr/>
        <a:lstStyle/>
        <a:p>
          <a:r>
            <a:rPr lang="el-GR" sz="1800" dirty="0" smtClean="0"/>
            <a:t>Ενίσχυση έρευνας και εκπαίδευσης</a:t>
          </a:r>
        </a:p>
      </dgm:t>
    </dgm:pt>
    <dgm:pt modelId="{035B827F-45A4-400E-AE8D-63AF6AEAC47E}" type="parTrans" cxnId="{4FA0523A-9CC7-4C93-A410-FB277A504311}">
      <dgm:prSet/>
      <dgm:spPr/>
      <dgm:t>
        <a:bodyPr/>
        <a:lstStyle/>
        <a:p>
          <a:endParaRPr lang="en-US" sz="3200"/>
        </a:p>
      </dgm:t>
    </dgm:pt>
    <dgm:pt modelId="{784EC89C-BFB3-4165-9777-A75AC2295EEE}" type="sibTrans" cxnId="{4FA0523A-9CC7-4C93-A410-FB277A504311}">
      <dgm:prSet/>
      <dgm:spPr/>
      <dgm:t>
        <a:bodyPr/>
        <a:lstStyle/>
        <a:p>
          <a:endParaRPr lang="en-US"/>
        </a:p>
      </dgm:t>
    </dgm:pt>
    <dgm:pt modelId="{98253E45-49F8-4B9D-B4E4-DBCF5E2D4703}">
      <dgm:prSet custT="1"/>
      <dgm:spPr/>
      <dgm:t>
        <a:bodyPr/>
        <a:lstStyle/>
        <a:p>
          <a:r>
            <a:rPr lang="el-GR" sz="1800" dirty="0" smtClean="0"/>
            <a:t>Δημιουργία νέων επιχειρήσεων</a:t>
          </a:r>
          <a:endParaRPr lang="en-US" sz="1800" dirty="0"/>
        </a:p>
      </dgm:t>
    </dgm:pt>
    <dgm:pt modelId="{E2A56347-CCB1-40DC-8051-E52FE293DC40}" type="parTrans" cxnId="{705603E4-4CCD-4B3D-866B-681EC5E0AAB7}">
      <dgm:prSet/>
      <dgm:spPr/>
      <dgm:t>
        <a:bodyPr/>
        <a:lstStyle/>
        <a:p>
          <a:endParaRPr lang="el-GR" sz="3200"/>
        </a:p>
      </dgm:t>
    </dgm:pt>
    <dgm:pt modelId="{FD7F29B4-D1DA-4A9C-894C-A6258618F0FB}" type="sibTrans" cxnId="{705603E4-4CCD-4B3D-866B-681EC5E0AAB7}">
      <dgm:prSet/>
      <dgm:spPr/>
      <dgm:t>
        <a:bodyPr/>
        <a:lstStyle/>
        <a:p>
          <a:endParaRPr lang="el-GR"/>
        </a:p>
      </dgm:t>
    </dgm:pt>
    <dgm:pt modelId="{AF60C752-C339-4361-8DF0-ED629B1A5A14}" type="pres">
      <dgm:prSet presAssocID="{4B0C3ED3-0762-4CA6-BD51-38EB013BB195}" presName="diagram" presStyleCnt="0">
        <dgm:presLayoutVars>
          <dgm:chPref val="1"/>
          <dgm:dir/>
          <dgm:animOne val="branch"/>
          <dgm:animLvl val="lvl"/>
          <dgm:resizeHandles/>
        </dgm:presLayoutVars>
      </dgm:prSet>
      <dgm:spPr/>
      <dgm:t>
        <a:bodyPr/>
        <a:lstStyle/>
        <a:p>
          <a:endParaRPr lang="el-GR"/>
        </a:p>
      </dgm:t>
    </dgm:pt>
    <dgm:pt modelId="{15843FBE-CC6C-4B14-8792-C0E6BF9ADCF7}" type="pres">
      <dgm:prSet presAssocID="{20E2E43A-4088-412C-BE41-8A095C5EFBA5}" presName="root" presStyleCnt="0"/>
      <dgm:spPr/>
      <dgm:t>
        <a:bodyPr/>
        <a:lstStyle/>
        <a:p>
          <a:endParaRPr lang="en-US"/>
        </a:p>
      </dgm:t>
    </dgm:pt>
    <dgm:pt modelId="{9588FCAE-7085-49DC-8FBD-B0378B01AC5E}" type="pres">
      <dgm:prSet presAssocID="{20E2E43A-4088-412C-BE41-8A095C5EFBA5}" presName="rootComposite" presStyleCnt="0"/>
      <dgm:spPr/>
      <dgm:t>
        <a:bodyPr/>
        <a:lstStyle/>
        <a:p>
          <a:endParaRPr lang="en-US"/>
        </a:p>
      </dgm:t>
    </dgm:pt>
    <dgm:pt modelId="{6929B7E8-07F4-49F8-97DA-0E3BDFEB9CB4}" type="pres">
      <dgm:prSet presAssocID="{20E2E43A-4088-412C-BE41-8A095C5EFBA5}" presName="rootText" presStyleLbl="node1" presStyleIdx="0" presStyleCnt="2" custScaleX="215534" custScaleY="83570"/>
      <dgm:spPr/>
      <dgm:t>
        <a:bodyPr/>
        <a:lstStyle/>
        <a:p>
          <a:endParaRPr lang="en-US"/>
        </a:p>
      </dgm:t>
    </dgm:pt>
    <dgm:pt modelId="{0A36A375-9D15-4CE5-A5EC-2A1BE40B39E9}" type="pres">
      <dgm:prSet presAssocID="{20E2E43A-4088-412C-BE41-8A095C5EFBA5}" presName="rootConnector" presStyleLbl="node1" presStyleIdx="0" presStyleCnt="2"/>
      <dgm:spPr/>
      <dgm:t>
        <a:bodyPr/>
        <a:lstStyle/>
        <a:p>
          <a:endParaRPr lang="el-GR"/>
        </a:p>
      </dgm:t>
    </dgm:pt>
    <dgm:pt modelId="{68EA4282-214B-46AB-A6AD-649125E78CDD}" type="pres">
      <dgm:prSet presAssocID="{20E2E43A-4088-412C-BE41-8A095C5EFBA5}" presName="childShape" presStyleCnt="0"/>
      <dgm:spPr/>
      <dgm:t>
        <a:bodyPr/>
        <a:lstStyle/>
        <a:p>
          <a:endParaRPr lang="en-US"/>
        </a:p>
      </dgm:t>
    </dgm:pt>
    <dgm:pt modelId="{4C033367-8249-45E4-8BC9-AED607CC84EE}" type="pres">
      <dgm:prSet presAssocID="{F570AD26-1F15-4204-AC26-3429DCA0D1F0}" presName="Name13" presStyleLbl="parChTrans1D2" presStyleIdx="0" presStyleCnt="8" custSzX="307463" custSzY="447052"/>
      <dgm:spPr/>
      <dgm:t>
        <a:bodyPr/>
        <a:lstStyle/>
        <a:p>
          <a:endParaRPr lang="el-GR"/>
        </a:p>
      </dgm:t>
    </dgm:pt>
    <dgm:pt modelId="{3400C995-9156-49F7-89FE-3D9E2568532C}" type="pres">
      <dgm:prSet presAssocID="{B1D40C05-0FE3-4AD2-A6AE-DCA5B80D42E8}" presName="childText" presStyleLbl="bgAcc1" presStyleIdx="0" presStyleCnt="8" custScaleX="215534" custScaleY="83570">
        <dgm:presLayoutVars>
          <dgm:bulletEnabled val="1"/>
        </dgm:presLayoutVars>
      </dgm:prSet>
      <dgm:spPr/>
      <dgm:t>
        <a:bodyPr/>
        <a:lstStyle/>
        <a:p>
          <a:endParaRPr lang="en-US"/>
        </a:p>
      </dgm:t>
    </dgm:pt>
    <dgm:pt modelId="{D905F1FE-3D78-4E4C-9F9F-64D94B6D62ED}" type="pres">
      <dgm:prSet presAssocID="{04FD261F-9A77-4C12-AB0A-42BDB43D4675}" presName="Name13" presStyleLbl="parChTrans1D2" presStyleIdx="1" presStyleCnt="8" custSzX="307463" custSzY="1192141"/>
      <dgm:spPr/>
      <dgm:t>
        <a:bodyPr/>
        <a:lstStyle/>
        <a:p>
          <a:endParaRPr lang="el-GR"/>
        </a:p>
      </dgm:t>
    </dgm:pt>
    <dgm:pt modelId="{A9811B9D-181D-43CE-98C3-A1412DBE80B2}" type="pres">
      <dgm:prSet presAssocID="{BD31EE71-CF9A-491E-8057-8D45C3F777A5}" presName="childText" presStyleLbl="bgAcc1" presStyleIdx="1" presStyleCnt="8" custScaleX="215534" custScaleY="83570">
        <dgm:presLayoutVars>
          <dgm:bulletEnabled val="1"/>
        </dgm:presLayoutVars>
      </dgm:prSet>
      <dgm:spPr/>
      <dgm:t>
        <a:bodyPr/>
        <a:lstStyle/>
        <a:p>
          <a:endParaRPr lang="el-GR"/>
        </a:p>
      </dgm:t>
    </dgm:pt>
    <dgm:pt modelId="{D702E241-048E-4F56-994A-F1304B52BEA3}" type="pres">
      <dgm:prSet presAssocID="{D37486BB-9FE6-4728-AEEE-F9F4B77FB3C6}" presName="Name13" presStyleLbl="parChTrans1D2" presStyleIdx="2" presStyleCnt="8" custSzX="307463" custSzY="1937229"/>
      <dgm:spPr/>
      <dgm:t>
        <a:bodyPr/>
        <a:lstStyle/>
        <a:p>
          <a:endParaRPr lang="el-GR"/>
        </a:p>
      </dgm:t>
    </dgm:pt>
    <dgm:pt modelId="{C5B3F3B4-2BFC-4700-A85C-05676EDF5528}" type="pres">
      <dgm:prSet presAssocID="{53BAA8A3-E0AC-4EDA-A3EE-572D9CD110F0}" presName="childText" presStyleLbl="bgAcc1" presStyleIdx="2" presStyleCnt="8" custScaleX="215534" custScaleY="83570">
        <dgm:presLayoutVars>
          <dgm:bulletEnabled val="1"/>
        </dgm:presLayoutVars>
      </dgm:prSet>
      <dgm:spPr/>
      <dgm:t>
        <a:bodyPr/>
        <a:lstStyle/>
        <a:p>
          <a:endParaRPr lang="el-GR"/>
        </a:p>
      </dgm:t>
    </dgm:pt>
    <dgm:pt modelId="{20E7F3FB-169A-466F-88C5-5A24787ABEA2}" type="pres">
      <dgm:prSet presAssocID="{A4E6CFA9-A928-43F8-B6E6-F11DCB81BAE4}" presName="Name13" presStyleLbl="parChTrans1D2" presStyleIdx="3" presStyleCnt="8" custSzX="307463" custSzY="2682317"/>
      <dgm:spPr/>
      <dgm:t>
        <a:bodyPr/>
        <a:lstStyle/>
        <a:p>
          <a:endParaRPr lang="el-GR"/>
        </a:p>
      </dgm:t>
    </dgm:pt>
    <dgm:pt modelId="{4FFF4209-FFE2-430B-ABDC-B50A3925F65B}" type="pres">
      <dgm:prSet presAssocID="{58989481-D254-4930-AA84-9739C605FD6B}" presName="childText" presStyleLbl="bgAcc1" presStyleIdx="3" presStyleCnt="8" custScaleX="215534" custScaleY="83570">
        <dgm:presLayoutVars>
          <dgm:bulletEnabled val="1"/>
        </dgm:presLayoutVars>
      </dgm:prSet>
      <dgm:spPr/>
      <dgm:t>
        <a:bodyPr/>
        <a:lstStyle/>
        <a:p>
          <a:endParaRPr lang="el-GR"/>
        </a:p>
      </dgm:t>
    </dgm:pt>
    <dgm:pt modelId="{BE77A68C-36E8-4935-8105-2F323A288DB7}" type="pres">
      <dgm:prSet presAssocID="{DBB11F98-705F-4EF8-89D2-E274A4DA97A3}" presName="root" presStyleCnt="0"/>
      <dgm:spPr/>
      <dgm:t>
        <a:bodyPr/>
        <a:lstStyle/>
        <a:p>
          <a:endParaRPr lang="en-US"/>
        </a:p>
      </dgm:t>
    </dgm:pt>
    <dgm:pt modelId="{76F2280B-C5F7-445A-8009-A1DFFA0DA740}" type="pres">
      <dgm:prSet presAssocID="{DBB11F98-705F-4EF8-89D2-E274A4DA97A3}" presName="rootComposite" presStyleCnt="0"/>
      <dgm:spPr/>
      <dgm:t>
        <a:bodyPr/>
        <a:lstStyle/>
        <a:p>
          <a:endParaRPr lang="en-US"/>
        </a:p>
      </dgm:t>
    </dgm:pt>
    <dgm:pt modelId="{0B36E82C-95D1-4384-B05B-300C43141EF3}" type="pres">
      <dgm:prSet presAssocID="{DBB11F98-705F-4EF8-89D2-E274A4DA97A3}" presName="rootText" presStyleLbl="node1" presStyleIdx="1" presStyleCnt="2" custScaleX="215534" custScaleY="83570"/>
      <dgm:spPr/>
      <dgm:t>
        <a:bodyPr/>
        <a:lstStyle/>
        <a:p>
          <a:endParaRPr lang="en-US"/>
        </a:p>
      </dgm:t>
    </dgm:pt>
    <dgm:pt modelId="{FDE8AFAF-6126-47C7-92B1-B0F38D64682A}" type="pres">
      <dgm:prSet presAssocID="{DBB11F98-705F-4EF8-89D2-E274A4DA97A3}" presName="rootConnector" presStyleLbl="node1" presStyleIdx="1" presStyleCnt="2"/>
      <dgm:spPr/>
      <dgm:t>
        <a:bodyPr/>
        <a:lstStyle/>
        <a:p>
          <a:endParaRPr lang="el-GR"/>
        </a:p>
      </dgm:t>
    </dgm:pt>
    <dgm:pt modelId="{7861A3BC-D8BF-48A4-A71A-C2DD05AB469B}" type="pres">
      <dgm:prSet presAssocID="{DBB11F98-705F-4EF8-89D2-E274A4DA97A3}" presName="childShape" presStyleCnt="0"/>
      <dgm:spPr/>
      <dgm:t>
        <a:bodyPr/>
        <a:lstStyle/>
        <a:p>
          <a:endParaRPr lang="en-US"/>
        </a:p>
      </dgm:t>
    </dgm:pt>
    <dgm:pt modelId="{30D032C4-251A-411A-8F06-15CB6A028CDD}" type="pres">
      <dgm:prSet presAssocID="{EC27E587-E241-446F-871A-7BC411BAE281}" presName="Name13" presStyleLbl="parChTrans1D2" presStyleIdx="4" presStyleCnt="8" custSzX="307463" custSzY="447052"/>
      <dgm:spPr/>
      <dgm:t>
        <a:bodyPr/>
        <a:lstStyle/>
        <a:p>
          <a:endParaRPr lang="el-GR"/>
        </a:p>
      </dgm:t>
    </dgm:pt>
    <dgm:pt modelId="{1DFB370C-3772-410C-95E1-CDA6FE4D95BA}" type="pres">
      <dgm:prSet presAssocID="{0116F4E3-BC32-4A0B-81D7-0F1F0990DAE3}" presName="childText" presStyleLbl="bgAcc1" presStyleIdx="4" presStyleCnt="8" custScaleX="215534" custScaleY="83570" custLinFactY="122459" custLinFactNeighborX="1405" custLinFactNeighborY="200000">
        <dgm:presLayoutVars>
          <dgm:bulletEnabled val="1"/>
        </dgm:presLayoutVars>
      </dgm:prSet>
      <dgm:spPr/>
      <dgm:t>
        <a:bodyPr/>
        <a:lstStyle/>
        <a:p>
          <a:endParaRPr lang="en-US"/>
        </a:p>
      </dgm:t>
    </dgm:pt>
    <dgm:pt modelId="{E27B2E63-F2B7-4881-8E5A-30F9A90BFEF8}" type="pres">
      <dgm:prSet presAssocID="{91A1C5B4-C50D-4C5C-852C-1C95305ABD12}" presName="Name13" presStyleLbl="parChTrans1D2" presStyleIdx="5" presStyleCnt="8" custSzX="307463" custSzY="1192141"/>
      <dgm:spPr/>
      <dgm:t>
        <a:bodyPr/>
        <a:lstStyle/>
        <a:p>
          <a:endParaRPr lang="el-GR"/>
        </a:p>
      </dgm:t>
    </dgm:pt>
    <dgm:pt modelId="{12701A93-B0B1-47AD-9D36-4D097EC46CA8}" type="pres">
      <dgm:prSet presAssocID="{7DCC2484-0932-4655-8D78-D93E05438DFC}" presName="childText" presStyleLbl="bgAcc1" presStyleIdx="5" presStyleCnt="8" custScaleX="215534" custScaleY="83570" custLinFactY="-8985" custLinFactNeighborX="0" custLinFactNeighborY="-100000">
        <dgm:presLayoutVars>
          <dgm:bulletEnabled val="1"/>
        </dgm:presLayoutVars>
      </dgm:prSet>
      <dgm:spPr/>
      <dgm:t>
        <a:bodyPr/>
        <a:lstStyle/>
        <a:p>
          <a:endParaRPr lang="el-GR"/>
        </a:p>
      </dgm:t>
    </dgm:pt>
    <dgm:pt modelId="{6C5DE487-22D1-4C86-9D68-18652626D13E}" type="pres">
      <dgm:prSet presAssocID="{035B827F-45A4-400E-AE8D-63AF6AEAC47E}" presName="Name13" presStyleLbl="parChTrans1D2" presStyleIdx="6" presStyleCnt="8" custSzX="307463" custSzY="1937229"/>
      <dgm:spPr/>
      <dgm:t>
        <a:bodyPr/>
        <a:lstStyle/>
        <a:p>
          <a:endParaRPr lang="el-GR"/>
        </a:p>
      </dgm:t>
    </dgm:pt>
    <dgm:pt modelId="{62A594DE-8B4C-4A0F-9DF1-0D4C48E19FB3}" type="pres">
      <dgm:prSet presAssocID="{E95FF71F-F003-4165-9C78-20696E7BE1D4}" presName="childText" presStyleLbl="bgAcc1" presStyleIdx="6" presStyleCnt="8" custScaleX="215534" custScaleY="83570" custLinFactY="-8985" custLinFactNeighborX="702" custLinFactNeighborY="-100000">
        <dgm:presLayoutVars>
          <dgm:bulletEnabled val="1"/>
        </dgm:presLayoutVars>
      </dgm:prSet>
      <dgm:spPr/>
      <dgm:t>
        <a:bodyPr/>
        <a:lstStyle/>
        <a:p>
          <a:endParaRPr lang="el-GR"/>
        </a:p>
      </dgm:t>
    </dgm:pt>
    <dgm:pt modelId="{35A04032-142C-42DC-8C47-FC46C8E5CD3A}" type="pres">
      <dgm:prSet presAssocID="{E2A56347-CCB1-40DC-8051-E52FE293DC40}" presName="Name13" presStyleLbl="parChTrans1D2" presStyleIdx="7" presStyleCnt="8" custSzX="307463" custSzY="2682317"/>
      <dgm:spPr/>
      <dgm:t>
        <a:bodyPr/>
        <a:lstStyle/>
        <a:p>
          <a:endParaRPr lang="el-GR"/>
        </a:p>
      </dgm:t>
    </dgm:pt>
    <dgm:pt modelId="{3F529535-4537-4BCA-B40A-3E935C257DA9}" type="pres">
      <dgm:prSet presAssocID="{98253E45-49F8-4B9D-B4E4-DBCF5E2D4703}" presName="childText" presStyleLbl="bgAcc1" presStyleIdx="7" presStyleCnt="8" custScaleX="215534" custScaleY="83570" custLinFactY="-8984" custLinFactNeighborX="1404" custLinFactNeighborY="-100000">
        <dgm:presLayoutVars>
          <dgm:bulletEnabled val="1"/>
        </dgm:presLayoutVars>
      </dgm:prSet>
      <dgm:spPr/>
      <dgm:t>
        <a:bodyPr/>
        <a:lstStyle/>
        <a:p>
          <a:endParaRPr lang="en-US"/>
        </a:p>
      </dgm:t>
    </dgm:pt>
  </dgm:ptLst>
  <dgm:cxnLst>
    <dgm:cxn modelId="{E2EE4413-F56A-45A7-8C3D-D33B7F72D1C6}" srcId="{20E2E43A-4088-412C-BE41-8A095C5EFBA5}" destId="{B1D40C05-0FE3-4AD2-A6AE-DCA5B80D42E8}" srcOrd="0" destOrd="0" parTransId="{F570AD26-1F15-4204-AC26-3429DCA0D1F0}" sibTransId="{75D38390-6D83-4059-A0D3-97C4113BF1F6}"/>
    <dgm:cxn modelId="{1AD5E70D-3100-446D-85A0-9E5764F31149}" type="presOf" srcId="{98253E45-49F8-4B9D-B4E4-DBCF5E2D4703}" destId="{3F529535-4537-4BCA-B40A-3E935C257DA9}" srcOrd="0" destOrd="0" presId="urn:microsoft.com/office/officeart/2005/8/layout/hierarchy3"/>
    <dgm:cxn modelId="{EDF91C6B-F99B-4E4B-A3EB-783D47BC2850}" srcId="{20E2E43A-4088-412C-BE41-8A095C5EFBA5}" destId="{58989481-D254-4930-AA84-9739C605FD6B}" srcOrd="3" destOrd="0" parTransId="{A4E6CFA9-A928-43F8-B6E6-F11DCB81BAE4}" sibTransId="{8A7BCFF7-AB08-4B67-BB53-6F4B2F5A1D82}"/>
    <dgm:cxn modelId="{EA116405-4F67-464F-BB12-E494C90DC45C}" type="presOf" srcId="{F570AD26-1F15-4204-AC26-3429DCA0D1F0}" destId="{4C033367-8249-45E4-8BC9-AED607CC84EE}" srcOrd="0" destOrd="0" presId="urn:microsoft.com/office/officeart/2005/8/layout/hierarchy3"/>
    <dgm:cxn modelId="{57F2B553-0FF9-42AC-B995-75884B21EDB3}" type="presOf" srcId="{4B0C3ED3-0762-4CA6-BD51-38EB013BB195}" destId="{AF60C752-C339-4361-8DF0-ED629B1A5A14}" srcOrd="0" destOrd="0" presId="urn:microsoft.com/office/officeart/2005/8/layout/hierarchy3"/>
    <dgm:cxn modelId="{2CD21D53-A9AC-4AB0-BF25-E14A645327ED}" type="presOf" srcId="{0116F4E3-BC32-4A0B-81D7-0F1F0990DAE3}" destId="{1DFB370C-3772-410C-95E1-CDA6FE4D95BA}" srcOrd="0" destOrd="0" presId="urn:microsoft.com/office/officeart/2005/8/layout/hierarchy3"/>
    <dgm:cxn modelId="{02978455-D545-460F-8CCF-782AA4C099BE}" type="presOf" srcId="{DBB11F98-705F-4EF8-89D2-E274A4DA97A3}" destId="{0B36E82C-95D1-4384-B05B-300C43141EF3}" srcOrd="0" destOrd="0" presId="urn:microsoft.com/office/officeart/2005/8/layout/hierarchy3"/>
    <dgm:cxn modelId="{49C88744-4251-49A9-BEC7-BADA02B30330}" type="presOf" srcId="{04FD261F-9A77-4C12-AB0A-42BDB43D4675}" destId="{D905F1FE-3D78-4E4C-9F9F-64D94B6D62ED}" srcOrd="0" destOrd="0" presId="urn:microsoft.com/office/officeart/2005/8/layout/hierarchy3"/>
    <dgm:cxn modelId="{5D71C1CD-2ADF-4AB3-9A58-F9CB2732D810}" srcId="{DBB11F98-705F-4EF8-89D2-E274A4DA97A3}" destId="{0116F4E3-BC32-4A0B-81D7-0F1F0990DAE3}" srcOrd="0" destOrd="0" parTransId="{EC27E587-E241-446F-871A-7BC411BAE281}" sibTransId="{F457D6E1-A660-4E52-9546-46625BD08095}"/>
    <dgm:cxn modelId="{6917A5B3-B6D2-418F-B406-8487F0C9BC25}" type="presOf" srcId="{E2A56347-CCB1-40DC-8051-E52FE293DC40}" destId="{35A04032-142C-42DC-8C47-FC46C8E5CD3A}" srcOrd="0" destOrd="0" presId="urn:microsoft.com/office/officeart/2005/8/layout/hierarchy3"/>
    <dgm:cxn modelId="{E0FD2E9C-F5B5-4DA0-815E-D53538F30AE8}" type="presOf" srcId="{20E2E43A-4088-412C-BE41-8A095C5EFBA5}" destId="{6929B7E8-07F4-49F8-97DA-0E3BDFEB9CB4}" srcOrd="0" destOrd="0" presId="urn:microsoft.com/office/officeart/2005/8/layout/hierarchy3"/>
    <dgm:cxn modelId="{705603E4-4CCD-4B3D-866B-681EC5E0AAB7}" srcId="{DBB11F98-705F-4EF8-89D2-E274A4DA97A3}" destId="{98253E45-49F8-4B9D-B4E4-DBCF5E2D4703}" srcOrd="3" destOrd="0" parTransId="{E2A56347-CCB1-40DC-8051-E52FE293DC40}" sibTransId="{FD7F29B4-D1DA-4A9C-894C-A6258618F0FB}"/>
    <dgm:cxn modelId="{4FA0523A-9CC7-4C93-A410-FB277A504311}" srcId="{DBB11F98-705F-4EF8-89D2-E274A4DA97A3}" destId="{E95FF71F-F003-4165-9C78-20696E7BE1D4}" srcOrd="2" destOrd="0" parTransId="{035B827F-45A4-400E-AE8D-63AF6AEAC47E}" sibTransId="{784EC89C-BFB3-4165-9777-A75AC2295EEE}"/>
    <dgm:cxn modelId="{05A060F5-5C44-4CB9-A820-DE3882EEB246}" srcId="{4B0C3ED3-0762-4CA6-BD51-38EB013BB195}" destId="{DBB11F98-705F-4EF8-89D2-E274A4DA97A3}" srcOrd="1" destOrd="0" parTransId="{5A43B330-E92F-4DC1-8C36-722652D44087}" sibTransId="{7DCC6DC9-2A6A-4FB6-9AC6-1128C7BEE900}"/>
    <dgm:cxn modelId="{6E80AB8E-5180-4016-BC61-6AA6FADD5126}" type="presOf" srcId="{E95FF71F-F003-4165-9C78-20696E7BE1D4}" destId="{62A594DE-8B4C-4A0F-9DF1-0D4C48E19FB3}" srcOrd="0" destOrd="0" presId="urn:microsoft.com/office/officeart/2005/8/layout/hierarchy3"/>
    <dgm:cxn modelId="{8DF21662-427E-4663-A0C9-93B999C36BF4}" type="presOf" srcId="{7DCC2484-0932-4655-8D78-D93E05438DFC}" destId="{12701A93-B0B1-47AD-9D36-4D097EC46CA8}" srcOrd="0" destOrd="0" presId="urn:microsoft.com/office/officeart/2005/8/layout/hierarchy3"/>
    <dgm:cxn modelId="{E584A741-0DC7-4D7C-94FC-1E06AFA66552}" type="presOf" srcId="{91A1C5B4-C50D-4C5C-852C-1C95305ABD12}" destId="{E27B2E63-F2B7-4881-8E5A-30F9A90BFEF8}" srcOrd="0" destOrd="0" presId="urn:microsoft.com/office/officeart/2005/8/layout/hierarchy3"/>
    <dgm:cxn modelId="{DE53721B-710F-4F4F-AFE3-231FE479937D}" srcId="{20E2E43A-4088-412C-BE41-8A095C5EFBA5}" destId="{BD31EE71-CF9A-491E-8057-8D45C3F777A5}" srcOrd="1" destOrd="0" parTransId="{04FD261F-9A77-4C12-AB0A-42BDB43D4675}" sibTransId="{474AF238-967A-4B12-BA29-A369EB2B3F55}"/>
    <dgm:cxn modelId="{BFA46A58-2939-4E98-9432-40AD90A5F2D9}" type="presOf" srcId="{58989481-D254-4930-AA84-9739C605FD6B}" destId="{4FFF4209-FFE2-430B-ABDC-B50A3925F65B}" srcOrd="0" destOrd="0" presId="urn:microsoft.com/office/officeart/2005/8/layout/hierarchy3"/>
    <dgm:cxn modelId="{D2F98B2E-9ED3-47D4-BB96-5ADA5BE9C1C9}" type="presOf" srcId="{20E2E43A-4088-412C-BE41-8A095C5EFBA5}" destId="{0A36A375-9D15-4CE5-A5EC-2A1BE40B39E9}" srcOrd="1" destOrd="0" presId="urn:microsoft.com/office/officeart/2005/8/layout/hierarchy3"/>
    <dgm:cxn modelId="{5E28479C-8487-4866-89F1-8C59C11E3B7E}" type="presOf" srcId="{DBB11F98-705F-4EF8-89D2-E274A4DA97A3}" destId="{FDE8AFAF-6126-47C7-92B1-B0F38D64682A}" srcOrd="1" destOrd="0" presId="urn:microsoft.com/office/officeart/2005/8/layout/hierarchy3"/>
    <dgm:cxn modelId="{918F02D1-1639-4256-AE62-86A772B3B75D}" type="presOf" srcId="{035B827F-45A4-400E-AE8D-63AF6AEAC47E}" destId="{6C5DE487-22D1-4C86-9D68-18652626D13E}" srcOrd="0" destOrd="0" presId="urn:microsoft.com/office/officeart/2005/8/layout/hierarchy3"/>
    <dgm:cxn modelId="{85373C25-504F-4B66-A453-CBEDD396F7BA}" type="presOf" srcId="{BD31EE71-CF9A-491E-8057-8D45C3F777A5}" destId="{A9811B9D-181D-43CE-98C3-A1412DBE80B2}" srcOrd="0" destOrd="0" presId="urn:microsoft.com/office/officeart/2005/8/layout/hierarchy3"/>
    <dgm:cxn modelId="{D251A6E1-D60F-4AAC-B1A4-66514D6E3815}" srcId="{DBB11F98-705F-4EF8-89D2-E274A4DA97A3}" destId="{7DCC2484-0932-4655-8D78-D93E05438DFC}" srcOrd="1" destOrd="0" parTransId="{91A1C5B4-C50D-4C5C-852C-1C95305ABD12}" sibTransId="{F3B2C6EE-ACB2-421B-9228-4CE205C19719}"/>
    <dgm:cxn modelId="{8E12705D-FAA8-476D-AD04-8D70F04B69C5}" type="presOf" srcId="{A4E6CFA9-A928-43F8-B6E6-F11DCB81BAE4}" destId="{20E7F3FB-169A-466F-88C5-5A24787ABEA2}" srcOrd="0" destOrd="0" presId="urn:microsoft.com/office/officeart/2005/8/layout/hierarchy3"/>
    <dgm:cxn modelId="{F6AACF83-90BF-44E5-B33A-54F304D5E326}" srcId="{20E2E43A-4088-412C-BE41-8A095C5EFBA5}" destId="{53BAA8A3-E0AC-4EDA-A3EE-572D9CD110F0}" srcOrd="2" destOrd="0" parTransId="{D37486BB-9FE6-4728-AEEE-F9F4B77FB3C6}" sibTransId="{E1B7A2C7-431B-4BD5-ACD8-1565CFF21869}"/>
    <dgm:cxn modelId="{5A6CD83E-1C2C-47BC-A753-B632C3BBAAB4}" srcId="{4B0C3ED3-0762-4CA6-BD51-38EB013BB195}" destId="{20E2E43A-4088-412C-BE41-8A095C5EFBA5}" srcOrd="0" destOrd="0" parTransId="{4D5DD0F7-1E90-4C3B-9B60-5C03F46CC9CE}" sibTransId="{6B76423C-0480-440A-93CB-5686CBDFB816}"/>
    <dgm:cxn modelId="{95EEB3FF-8844-4611-A58C-0FBA31C33C1A}" type="presOf" srcId="{EC27E587-E241-446F-871A-7BC411BAE281}" destId="{30D032C4-251A-411A-8F06-15CB6A028CDD}" srcOrd="0" destOrd="0" presId="urn:microsoft.com/office/officeart/2005/8/layout/hierarchy3"/>
    <dgm:cxn modelId="{086AFB1C-CBBC-4238-B513-CB1D5837540B}" type="presOf" srcId="{B1D40C05-0FE3-4AD2-A6AE-DCA5B80D42E8}" destId="{3400C995-9156-49F7-89FE-3D9E2568532C}" srcOrd="0" destOrd="0" presId="urn:microsoft.com/office/officeart/2005/8/layout/hierarchy3"/>
    <dgm:cxn modelId="{D8E799E3-3454-4B3F-A0A2-4121F5F9455E}" type="presOf" srcId="{D37486BB-9FE6-4728-AEEE-F9F4B77FB3C6}" destId="{D702E241-048E-4F56-994A-F1304B52BEA3}" srcOrd="0" destOrd="0" presId="urn:microsoft.com/office/officeart/2005/8/layout/hierarchy3"/>
    <dgm:cxn modelId="{B129327A-FE88-4F51-A771-BDF1B71D3DCB}" type="presOf" srcId="{53BAA8A3-E0AC-4EDA-A3EE-572D9CD110F0}" destId="{C5B3F3B4-2BFC-4700-A85C-05676EDF5528}" srcOrd="0" destOrd="0" presId="urn:microsoft.com/office/officeart/2005/8/layout/hierarchy3"/>
    <dgm:cxn modelId="{A243BC26-93F9-47AE-97B1-A6B48D70ED89}" type="presParOf" srcId="{AF60C752-C339-4361-8DF0-ED629B1A5A14}" destId="{15843FBE-CC6C-4B14-8792-C0E6BF9ADCF7}" srcOrd="0" destOrd="0" presId="urn:microsoft.com/office/officeart/2005/8/layout/hierarchy3"/>
    <dgm:cxn modelId="{E5CF4A49-F273-4E6C-9F7B-D2919486692C}" type="presParOf" srcId="{15843FBE-CC6C-4B14-8792-C0E6BF9ADCF7}" destId="{9588FCAE-7085-49DC-8FBD-B0378B01AC5E}" srcOrd="0" destOrd="0" presId="urn:microsoft.com/office/officeart/2005/8/layout/hierarchy3"/>
    <dgm:cxn modelId="{E168DC3F-7C96-471B-82DA-8B72D1BFA2BF}" type="presParOf" srcId="{9588FCAE-7085-49DC-8FBD-B0378B01AC5E}" destId="{6929B7E8-07F4-49F8-97DA-0E3BDFEB9CB4}" srcOrd="0" destOrd="0" presId="urn:microsoft.com/office/officeart/2005/8/layout/hierarchy3"/>
    <dgm:cxn modelId="{8034BE68-523A-4479-8B8E-87F25A90C35C}" type="presParOf" srcId="{9588FCAE-7085-49DC-8FBD-B0378B01AC5E}" destId="{0A36A375-9D15-4CE5-A5EC-2A1BE40B39E9}" srcOrd="1" destOrd="0" presId="urn:microsoft.com/office/officeart/2005/8/layout/hierarchy3"/>
    <dgm:cxn modelId="{1D962D00-DC75-4CAE-898D-94D740404EF4}" type="presParOf" srcId="{15843FBE-CC6C-4B14-8792-C0E6BF9ADCF7}" destId="{68EA4282-214B-46AB-A6AD-649125E78CDD}" srcOrd="1" destOrd="0" presId="urn:microsoft.com/office/officeart/2005/8/layout/hierarchy3"/>
    <dgm:cxn modelId="{FF3F58FE-08E5-472B-A47B-6EA7725B76F5}" type="presParOf" srcId="{68EA4282-214B-46AB-A6AD-649125E78CDD}" destId="{4C033367-8249-45E4-8BC9-AED607CC84EE}" srcOrd="0" destOrd="0" presId="urn:microsoft.com/office/officeart/2005/8/layout/hierarchy3"/>
    <dgm:cxn modelId="{FB8836E8-27A2-4445-A654-D5DE4B89752C}" type="presParOf" srcId="{68EA4282-214B-46AB-A6AD-649125E78CDD}" destId="{3400C995-9156-49F7-89FE-3D9E2568532C}" srcOrd="1" destOrd="0" presId="urn:microsoft.com/office/officeart/2005/8/layout/hierarchy3"/>
    <dgm:cxn modelId="{879F42B0-A397-4634-8C91-8C6AFE3C4BEE}" type="presParOf" srcId="{68EA4282-214B-46AB-A6AD-649125E78CDD}" destId="{D905F1FE-3D78-4E4C-9F9F-64D94B6D62ED}" srcOrd="2" destOrd="0" presId="urn:microsoft.com/office/officeart/2005/8/layout/hierarchy3"/>
    <dgm:cxn modelId="{0F160EE5-8EAE-4DE1-B409-51C0E234AF75}" type="presParOf" srcId="{68EA4282-214B-46AB-A6AD-649125E78CDD}" destId="{A9811B9D-181D-43CE-98C3-A1412DBE80B2}" srcOrd="3" destOrd="0" presId="urn:microsoft.com/office/officeart/2005/8/layout/hierarchy3"/>
    <dgm:cxn modelId="{0420B155-9249-4EF7-A32E-FD88F583A6D0}" type="presParOf" srcId="{68EA4282-214B-46AB-A6AD-649125E78CDD}" destId="{D702E241-048E-4F56-994A-F1304B52BEA3}" srcOrd="4" destOrd="0" presId="urn:microsoft.com/office/officeart/2005/8/layout/hierarchy3"/>
    <dgm:cxn modelId="{0CC98D41-CFD3-4439-885E-AEF275E01902}" type="presParOf" srcId="{68EA4282-214B-46AB-A6AD-649125E78CDD}" destId="{C5B3F3B4-2BFC-4700-A85C-05676EDF5528}" srcOrd="5" destOrd="0" presId="urn:microsoft.com/office/officeart/2005/8/layout/hierarchy3"/>
    <dgm:cxn modelId="{535F2FA2-D7E5-44C8-AE92-34FFBD4FD9FB}" type="presParOf" srcId="{68EA4282-214B-46AB-A6AD-649125E78CDD}" destId="{20E7F3FB-169A-466F-88C5-5A24787ABEA2}" srcOrd="6" destOrd="0" presId="urn:microsoft.com/office/officeart/2005/8/layout/hierarchy3"/>
    <dgm:cxn modelId="{2BED7631-5D53-4128-A502-B7A5D011DF77}" type="presParOf" srcId="{68EA4282-214B-46AB-A6AD-649125E78CDD}" destId="{4FFF4209-FFE2-430B-ABDC-B50A3925F65B}" srcOrd="7" destOrd="0" presId="urn:microsoft.com/office/officeart/2005/8/layout/hierarchy3"/>
    <dgm:cxn modelId="{6E6FD9F6-5320-42C7-94A1-DF26D915B378}" type="presParOf" srcId="{AF60C752-C339-4361-8DF0-ED629B1A5A14}" destId="{BE77A68C-36E8-4935-8105-2F323A288DB7}" srcOrd="1" destOrd="0" presId="urn:microsoft.com/office/officeart/2005/8/layout/hierarchy3"/>
    <dgm:cxn modelId="{61A81193-FC17-4E90-BA9D-5836ED96C13F}" type="presParOf" srcId="{BE77A68C-36E8-4935-8105-2F323A288DB7}" destId="{76F2280B-C5F7-445A-8009-A1DFFA0DA740}" srcOrd="0" destOrd="0" presId="urn:microsoft.com/office/officeart/2005/8/layout/hierarchy3"/>
    <dgm:cxn modelId="{94A695E8-473C-40A8-8407-547528273244}" type="presParOf" srcId="{76F2280B-C5F7-445A-8009-A1DFFA0DA740}" destId="{0B36E82C-95D1-4384-B05B-300C43141EF3}" srcOrd="0" destOrd="0" presId="urn:microsoft.com/office/officeart/2005/8/layout/hierarchy3"/>
    <dgm:cxn modelId="{8B8C71D0-2964-4B69-AA46-FF81C7282301}" type="presParOf" srcId="{76F2280B-C5F7-445A-8009-A1DFFA0DA740}" destId="{FDE8AFAF-6126-47C7-92B1-B0F38D64682A}" srcOrd="1" destOrd="0" presId="urn:microsoft.com/office/officeart/2005/8/layout/hierarchy3"/>
    <dgm:cxn modelId="{938119B7-B26F-4617-A5E1-693D07DC8D5F}" type="presParOf" srcId="{BE77A68C-36E8-4935-8105-2F323A288DB7}" destId="{7861A3BC-D8BF-48A4-A71A-C2DD05AB469B}" srcOrd="1" destOrd="0" presId="urn:microsoft.com/office/officeart/2005/8/layout/hierarchy3"/>
    <dgm:cxn modelId="{9CE7EC44-4459-4D00-92DE-7429820A9629}" type="presParOf" srcId="{7861A3BC-D8BF-48A4-A71A-C2DD05AB469B}" destId="{30D032C4-251A-411A-8F06-15CB6A028CDD}" srcOrd="0" destOrd="0" presId="urn:microsoft.com/office/officeart/2005/8/layout/hierarchy3"/>
    <dgm:cxn modelId="{DD69FDE4-7A7A-44B0-940E-D83ED1A2322E}" type="presParOf" srcId="{7861A3BC-D8BF-48A4-A71A-C2DD05AB469B}" destId="{1DFB370C-3772-410C-95E1-CDA6FE4D95BA}" srcOrd="1" destOrd="0" presId="urn:microsoft.com/office/officeart/2005/8/layout/hierarchy3"/>
    <dgm:cxn modelId="{02915349-25E5-49EB-A511-01B020949E6A}" type="presParOf" srcId="{7861A3BC-D8BF-48A4-A71A-C2DD05AB469B}" destId="{E27B2E63-F2B7-4881-8E5A-30F9A90BFEF8}" srcOrd="2" destOrd="0" presId="urn:microsoft.com/office/officeart/2005/8/layout/hierarchy3"/>
    <dgm:cxn modelId="{2BCD9BE6-5979-4296-96E3-3B7E1BF5C1BE}" type="presParOf" srcId="{7861A3BC-D8BF-48A4-A71A-C2DD05AB469B}" destId="{12701A93-B0B1-47AD-9D36-4D097EC46CA8}" srcOrd="3" destOrd="0" presId="urn:microsoft.com/office/officeart/2005/8/layout/hierarchy3"/>
    <dgm:cxn modelId="{E90CB754-C45E-4B7C-8C8C-BD479CED1B84}" type="presParOf" srcId="{7861A3BC-D8BF-48A4-A71A-C2DD05AB469B}" destId="{6C5DE487-22D1-4C86-9D68-18652626D13E}" srcOrd="4" destOrd="0" presId="urn:microsoft.com/office/officeart/2005/8/layout/hierarchy3"/>
    <dgm:cxn modelId="{B492DAE0-DAED-4839-BEF9-B8CC372944F5}" type="presParOf" srcId="{7861A3BC-D8BF-48A4-A71A-C2DD05AB469B}" destId="{62A594DE-8B4C-4A0F-9DF1-0D4C48E19FB3}" srcOrd="5" destOrd="0" presId="urn:microsoft.com/office/officeart/2005/8/layout/hierarchy3"/>
    <dgm:cxn modelId="{E25D7E47-DD91-4764-ACCF-7CA356E0AF45}" type="presParOf" srcId="{7861A3BC-D8BF-48A4-A71A-C2DD05AB469B}" destId="{35A04032-142C-42DC-8C47-FC46C8E5CD3A}" srcOrd="6" destOrd="0" presId="urn:microsoft.com/office/officeart/2005/8/layout/hierarchy3"/>
    <dgm:cxn modelId="{66FB7F9F-E68A-47F3-915A-A3D05A5D0A84}" type="presParOf" srcId="{7861A3BC-D8BF-48A4-A71A-C2DD05AB469B}" destId="{3F529535-4537-4BCA-B40A-3E935C257DA9}" srcOrd="7" destOrd="0" presId="urn:microsoft.com/office/officeart/2005/8/layout/hierarchy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06B25C-2A9A-40E4-B6FC-0B3847478D99}"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l-GR"/>
        </a:p>
      </dgm:t>
    </dgm:pt>
    <dgm:pt modelId="{408B412F-6675-4E50-9D4F-1DA5AA44924F}">
      <dgm:prSet phldrT="[Κείμενο]" custT="1"/>
      <dgm:spPr/>
      <dgm:t>
        <a:bodyPr/>
        <a:lstStyle/>
        <a:p>
          <a:pPr algn="just"/>
          <a:r>
            <a:rPr lang="el-GR" altLang="zh-CN" sz="1600" dirty="0" smtClean="0">
              <a:latin typeface="+mn-lt"/>
            </a:rPr>
            <a:t>Το προσωπικό που υπηρετεί με οποιαδήποτε σχέση εργασίας ή έργου στις δημόσιες υπηρεσίες, στα Ν.Π.Δ.Δ., στα Ν.Π.Ι.Δ. και στους Ο.Τ.Α. Α’ και Β’ βαθμού</a:t>
          </a:r>
          <a:endParaRPr lang="el-GR" sz="1600" dirty="0"/>
        </a:p>
      </dgm:t>
    </dgm:pt>
    <dgm:pt modelId="{75189D89-26D8-4ED7-90B8-2DA051974B96}" type="parTrans" cxnId="{FED3FEE9-9B3B-4296-B6A3-9779BA161AAD}">
      <dgm:prSet/>
      <dgm:spPr/>
      <dgm:t>
        <a:bodyPr/>
        <a:lstStyle/>
        <a:p>
          <a:endParaRPr lang="el-GR"/>
        </a:p>
      </dgm:t>
    </dgm:pt>
    <dgm:pt modelId="{E8894D26-69B9-4A00-A3D8-D559C5FDA61D}" type="sibTrans" cxnId="{FED3FEE9-9B3B-4296-B6A3-9779BA161AAD}">
      <dgm:prSet/>
      <dgm:spPr/>
      <dgm:t>
        <a:bodyPr/>
        <a:lstStyle/>
        <a:p>
          <a:endParaRPr lang="el-GR"/>
        </a:p>
      </dgm:t>
    </dgm:pt>
    <dgm:pt modelId="{25F1C265-F485-40BE-9ECB-6039E9482B6A}">
      <dgm:prSet phldrT="[Κείμενο]" custT="1"/>
      <dgm:spPr/>
      <dgm:t>
        <a:bodyPr/>
        <a:lstStyle/>
        <a:p>
          <a:r>
            <a:rPr lang="el-GR" sz="2000" dirty="0" smtClean="0"/>
            <a:t> </a:t>
          </a:r>
          <a:r>
            <a:rPr lang="el-GR" altLang="zh-CN" sz="2000" b="1" dirty="0" smtClean="0">
              <a:latin typeface="+mn-lt"/>
            </a:rPr>
            <a:t>Ποιος διαχειρίζεται τα στοιχεία</a:t>
          </a:r>
          <a:r>
            <a:rPr lang="en-US" altLang="zh-CN" sz="2000" b="1" dirty="0" smtClean="0">
              <a:latin typeface="+mn-lt"/>
            </a:rPr>
            <a:t>;</a:t>
          </a:r>
          <a:endParaRPr lang="el-GR" sz="2000" dirty="0"/>
        </a:p>
      </dgm:t>
    </dgm:pt>
    <dgm:pt modelId="{4A9A7EF3-CB12-4437-A8CC-B59D52EB44E1}" type="parTrans" cxnId="{B4DFACF8-B600-4B7B-ACD5-5D73A0C208D0}">
      <dgm:prSet/>
      <dgm:spPr/>
      <dgm:t>
        <a:bodyPr/>
        <a:lstStyle/>
        <a:p>
          <a:endParaRPr lang="el-GR"/>
        </a:p>
      </dgm:t>
    </dgm:pt>
    <dgm:pt modelId="{E4B49E5B-7EF4-4514-A923-E2445F641AFB}" type="sibTrans" cxnId="{B4DFACF8-B600-4B7B-ACD5-5D73A0C208D0}">
      <dgm:prSet/>
      <dgm:spPr/>
      <dgm:t>
        <a:bodyPr/>
        <a:lstStyle/>
        <a:p>
          <a:endParaRPr lang="el-GR"/>
        </a:p>
      </dgm:t>
    </dgm:pt>
    <dgm:pt modelId="{A0CE782E-EE2D-42FB-A207-7C2B8D6E94AF}">
      <dgm:prSet phldrT="[Κείμενο]" custT="1"/>
      <dgm:spPr/>
      <dgm:t>
        <a:bodyPr/>
        <a:lstStyle/>
        <a:p>
          <a:pPr algn="just"/>
          <a:r>
            <a:rPr lang="el-GR" altLang="zh-CN" sz="1600" dirty="0" smtClean="0">
              <a:latin typeface="+mn-lt"/>
            </a:rPr>
            <a:t>Η Διεύθυνση Προσωπικού κάθε φορέα και μόνο αυτή, έχει πρόσβαση στα στοιχεία των υπαλλήλων της</a:t>
          </a:r>
          <a:endParaRPr lang="el-GR" sz="1600" dirty="0"/>
        </a:p>
      </dgm:t>
    </dgm:pt>
    <dgm:pt modelId="{0A737E15-6231-4A2E-8F48-D466C69601AD}" type="parTrans" cxnId="{7419528D-329D-4FD7-8A35-F7FC4606B6AB}">
      <dgm:prSet/>
      <dgm:spPr/>
      <dgm:t>
        <a:bodyPr/>
        <a:lstStyle/>
        <a:p>
          <a:endParaRPr lang="el-GR"/>
        </a:p>
      </dgm:t>
    </dgm:pt>
    <dgm:pt modelId="{14931C88-2ED4-4E4B-9C53-79FBE153555B}" type="sibTrans" cxnId="{7419528D-329D-4FD7-8A35-F7FC4606B6AB}">
      <dgm:prSet/>
      <dgm:spPr/>
      <dgm:t>
        <a:bodyPr/>
        <a:lstStyle/>
        <a:p>
          <a:endParaRPr lang="el-GR"/>
        </a:p>
      </dgm:t>
    </dgm:pt>
    <dgm:pt modelId="{A567AA64-E769-42C7-86EB-A944CA539812}">
      <dgm:prSet phldrT="[Κείμενο]" custT="1"/>
      <dgm:spPr/>
      <dgm:t>
        <a:bodyPr/>
        <a:lstStyle/>
        <a:p>
          <a:r>
            <a:rPr lang="el-GR" sz="2000" dirty="0" smtClean="0"/>
            <a:t> </a:t>
          </a:r>
          <a:r>
            <a:rPr lang="el-GR" altLang="zh-CN" sz="2000" b="1" dirty="0" smtClean="0">
              <a:latin typeface="+mn-lt"/>
            </a:rPr>
            <a:t>Πως ενημερώνονται τα στοιχεία</a:t>
          </a:r>
          <a:r>
            <a:rPr lang="en-US" altLang="zh-CN" sz="2000" b="1" dirty="0" smtClean="0">
              <a:latin typeface="+mn-lt"/>
            </a:rPr>
            <a:t>;</a:t>
          </a:r>
          <a:endParaRPr lang="el-GR" sz="2000" dirty="0"/>
        </a:p>
      </dgm:t>
    </dgm:pt>
    <dgm:pt modelId="{B765C525-55D3-4052-9F3D-9C14D9CF4195}" type="parTrans" cxnId="{EEEAB9DE-1CFA-48C9-BE7C-1DC688E1D102}">
      <dgm:prSet/>
      <dgm:spPr/>
      <dgm:t>
        <a:bodyPr/>
        <a:lstStyle/>
        <a:p>
          <a:endParaRPr lang="el-GR"/>
        </a:p>
      </dgm:t>
    </dgm:pt>
    <dgm:pt modelId="{B028B11C-462A-4FDA-A8F6-A49B331FFDE4}" type="sibTrans" cxnId="{EEEAB9DE-1CFA-48C9-BE7C-1DC688E1D102}">
      <dgm:prSet/>
      <dgm:spPr/>
      <dgm:t>
        <a:bodyPr/>
        <a:lstStyle/>
        <a:p>
          <a:endParaRPr lang="el-GR"/>
        </a:p>
      </dgm:t>
    </dgm:pt>
    <dgm:pt modelId="{0BE0D205-7C86-4274-99C0-A91E093CCC77}">
      <dgm:prSet phldrT="[Κείμενο]" custT="1"/>
      <dgm:spPr/>
      <dgm:t>
        <a:bodyPr/>
        <a:lstStyle/>
        <a:p>
          <a:pPr algn="just"/>
          <a:r>
            <a:rPr lang="el-GR" altLang="zh-CN" sz="1600" dirty="0" smtClean="0">
              <a:latin typeface="+mn-lt"/>
            </a:rPr>
            <a:t>Οι Διευθύνσεις Προσωπικού οφείλουν να ενημερώνουν το Μητρώο για κάθε πρόσληψη ή αποχώρηση υπαλλήλου. Επίσης, οφείλουν να ενημερώνουν το Μητρώο και για κάθε αλλαγή σε οποιοδήποτε από τα στοιχεία των υπαλλήλων</a:t>
          </a:r>
          <a:endParaRPr lang="el-GR" sz="1600" dirty="0"/>
        </a:p>
      </dgm:t>
    </dgm:pt>
    <dgm:pt modelId="{FAE4C13B-F35F-4651-B4F0-053BE9A0044F}" type="parTrans" cxnId="{F5C365AA-6608-4413-A3F7-6A8DA065B411}">
      <dgm:prSet/>
      <dgm:spPr/>
      <dgm:t>
        <a:bodyPr/>
        <a:lstStyle/>
        <a:p>
          <a:endParaRPr lang="el-GR"/>
        </a:p>
      </dgm:t>
    </dgm:pt>
    <dgm:pt modelId="{CD9948B8-9E99-4EE2-A7DB-07C3E5CE4F5B}" type="sibTrans" cxnId="{F5C365AA-6608-4413-A3F7-6A8DA065B411}">
      <dgm:prSet/>
      <dgm:spPr/>
      <dgm:t>
        <a:bodyPr/>
        <a:lstStyle/>
        <a:p>
          <a:endParaRPr lang="el-GR"/>
        </a:p>
      </dgm:t>
    </dgm:pt>
    <dgm:pt modelId="{973F5CD7-84B9-481C-99B7-969911EDD9FE}">
      <dgm:prSet phldrT="[Κείμενο]" custT="1"/>
      <dgm:spPr/>
      <dgm:t>
        <a:bodyPr/>
        <a:lstStyle/>
        <a:p>
          <a:r>
            <a:rPr lang="el-GR" altLang="zh-CN" sz="2000" b="1" dirty="0" smtClean="0">
              <a:latin typeface="+mn-lt"/>
            </a:rPr>
            <a:t>Ποιος απογράφεται στο Μητρώο</a:t>
          </a:r>
          <a:r>
            <a:rPr lang="en-US" altLang="zh-CN" sz="2000" b="1" dirty="0" smtClean="0">
              <a:latin typeface="+mn-lt"/>
            </a:rPr>
            <a:t>;</a:t>
          </a:r>
          <a:endParaRPr lang="el-GR" sz="1600" dirty="0"/>
        </a:p>
      </dgm:t>
    </dgm:pt>
    <dgm:pt modelId="{36C47642-C99F-4C3F-8DE7-2043D55F25D7}" type="sibTrans" cxnId="{552E5227-7087-460D-AA68-D0AED4D594DC}">
      <dgm:prSet/>
      <dgm:spPr/>
      <dgm:t>
        <a:bodyPr/>
        <a:lstStyle/>
        <a:p>
          <a:endParaRPr lang="el-GR"/>
        </a:p>
      </dgm:t>
    </dgm:pt>
    <dgm:pt modelId="{35A9BB40-5072-41CC-81CB-98534B2557DB}" type="parTrans" cxnId="{552E5227-7087-460D-AA68-D0AED4D594DC}">
      <dgm:prSet/>
      <dgm:spPr/>
      <dgm:t>
        <a:bodyPr/>
        <a:lstStyle/>
        <a:p>
          <a:endParaRPr lang="el-GR"/>
        </a:p>
      </dgm:t>
    </dgm:pt>
    <dgm:pt modelId="{AA51804A-7C4C-4D7E-B24D-B183B327B8B3}">
      <dgm:prSet phldrT="[Κείμενο]" custT="1"/>
      <dgm:spPr/>
      <dgm:t>
        <a:bodyPr/>
        <a:lstStyle/>
        <a:p>
          <a:pPr algn="just"/>
          <a:endParaRPr lang="el-GR" sz="1600" dirty="0"/>
        </a:p>
      </dgm:t>
    </dgm:pt>
    <dgm:pt modelId="{5BDCD0C4-92B7-481C-ABDA-4D21BC770996}" type="parTrans" cxnId="{273F99C8-B607-43EE-9B9F-369AD331CA1B}">
      <dgm:prSet/>
      <dgm:spPr/>
      <dgm:t>
        <a:bodyPr/>
        <a:lstStyle/>
        <a:p>
          <a:endParaRPr lang="el-GR"/>
        </a:p>
      </dgm:t>
    </dgm:pt>
    <dgm:pt modelId="{B40B54E5-B642-4470-97DE-BE58406E6DC2}" type="sibTrans" cxnId="{273F99C8-B607-43EE-9B9F-369AD331CA1B}">
      <dgm:prSet/>
      <dgm:spPr/>
      <dgm:t>
        <a:bodyPr/>
        <a:lstStyle/>
        <a:p>
          <a:endParaRPr lang="el-GR"/>
        </a:p>
      </dgm:t>
    </dgm:pt>
    <dgm:pt modelId="{0C18BEF8-7CC3-4B63-B2CB-891E38A16DAB}" type="pres">
      <dgm:prSet presAssocID="{0C06B25C-2A9A-40E4-B6FC-0B3847478D99}" presName="Name0" presStyleCnt="0">
        <dgm:presLayoutVars>
          <dgm:dir/>
          <dgm:animLvl val="lvl"/>
          <dgm:resizeHandles/>
        </dgm:presLayoutVars>
      </dgm:prSet>
      <dgm:spPr/>
      <dgm:t>
        <a:bodyPr/>
        <a:lstStyle/>
        <a:p>
          <a:endParaRPr lang="el-GR"/>
        </a:p>
      </dgm:t>
    </dgm:pt>
    <dgm:pt modelId="{22D88AB3-2CA0-4CFE-89A4-2FC4D424A580}" type="pres">
      <dgm:prSet presAssocID="{973F5CD7-84B9-481C-99B7-969911EDD9FE}" presName="linNode" presStyleCnt="0"/>
      <dgm:spPr/>
    </dgm:pt>
    <dgm:pt modelId="{2622B59C-651F-4BC1-9629-8033707D8066}" type="pres">
      <dgm:prSet presAssocID="{973F5CD7-84B9-481C-99B7-969911EDD9FE}" presName="parentShp" presStyleLbl="node1" presStyleIdx="0" presStyleCnt="3">
        <dgm:presLayoutVars>
          <dgm:bulletEnabled val="1"/>
        </dgm:presLayoutVars>
      </dgm:prSet>
      <dgm:spPr/>
      <dgm:t>
        <a:bodyPr/>
        <a:lstStyle/>
        <a:p>
          <a:endParaRPr lang="el-GR"/>
        </a:p>
      </dgm:t>
    </dgm:pt>
    <dgm:pt modelId="{4703BBCC-B6E7-4FCE-88FE-A118B536D779}" type="pres">
      <dgm:prSet presAssocID="{973F5CD7-84B9-481C-99B7-969911EDD9FE}" presName="childShp" presStyleLbl="bgAccFollowNode1" presStyleIdx="0" presStyleCnt="3">
        <dgm:presLayoutVars>
          <dgm:bulletEnabled val="1"/>
        </dgm:presLayoutVars>
      </dgm:prSet>
      <dgm:spPr/>
      <dgm:t>
        <a:bodyPr/>
        <a:lstStyle/>
        <a:p>
          <a:endParaRPr lang="el-GR"/>
        </a:p>
      </dgm:t>
    </dgm:pt>
    <dgm:pt modelId="{AE46A57C-D47B-47FC-ADB9-2795AB435FA0}" type="pres">
      <dgm:prSet presAssocID="{36C47642-C99F-4C3F-8DE7-2043D55F25D7}" presName="spacing" presStyleCnt="0"/>
      <dgm:spPr/>
    </dgm:pt>
    <dgm:pt modelId="{E2E9DE40-84DB-4D86-8B17-4257772AE87E}" type="pres">
      <dgm:prSet presAssocID="{25F1C265-F485-40BE-9ECB-6039E9482B6A}" presName="linNode" presStyleCnt="0"/>
      <dgm:spPr/>
    </dgm:pt>
    <dgm:pt modelId="{EDDB5B6E-3A33-4040-89A7-201250330C4A}" type="pres">
      <dgm:prSet presAssocID="{25F1C265-F485-40BE-9ECB-6039E9482B6A}" presName="parentShp" presStyleLbl="node1" presStyleIdx="1" presStyleCnt="3">
        <dgm:presLayoutVars>
          <dgm:bulletEnabled val="1"/>
        </dgm:presLayoutVars>
      </dgm:prSet>
      <dgm:spPr/>
      <dgm:t>
        <a:bodyPr/>
        <a:lstStyle/>
        <a:p>
          <a:endParaRPr lang="el-GR"/>
        </a:p>
      </dgm:t>
    </dgm:pt>
    <dgm:pt modelId="{769BC954-F32B-4CD9-BC2D-9BBDA54ED33F}" type="pres">
      <dgm:prSet presAssocID="{25F1C265-F485-40BE-9ECB-6039E9482B6A}" presName="childShp" presStyleLbl="bgAccFollowNode1" presStyleIdx="1" presStyleCnt="3" custScaleY="123851">
        <dgm:presLayoutVars>
          <dgm:bulletEnabled val="1"/>
        </dgm:presLayoutVars>
      </dgm:prSet>
      <dgm:spPr/>
      <dgm:t>
        <a:bodyPr/>
        <a:lstStyle/>
        <a:p>
          <a:endParaRPr lang="el-GR"/>
        </a:p>
      </dgm:t>
    </dgm:pt>
    <dgm:pt modelId="{55BF820E-8C69-481E-8203-F61EE710520B}" type="pres">
      <dgm:prSet presAssocID="{E4B49E5B-7EF4-4514-A923-E2445F641AFB}" presName="spacing" presStyleCnt="0"/>
      <dgm:spPr/>
    </dgm:pt>
    <dgm:pt modelId="{8DD025E8-0B28-4F38-B05F-1B281CDDDF35}" type="pres">
      <dgm:prSet presAssocID="{A567AA64-E769-42C7-86EB-A944CA539812}" presName="linNode" presStyleCnt="0"/>
      <dgm:spPr/>
    </dgm:pt>
    <dgm:pt modelId="{95779D5C-4C6A-44B1-976B-AAC758FA6324}" type="pres">
      <dgm:prSet presAssocID="{A567AA64-E769-42C7-86EB-A944CA539812}" presName="parentShp" presStyleLbl="node1" presStyleIdx="2" presStyleCnt="3">
        <dgm:presLayoutVars>
          <dgm:bulletEnabled val="1"/>
        </dgm:presLayoutVars>
      </dgm:prSet>
      <dgm:spPr/>
      <dgm:t>
        <a:bodyPr/>
        <a:lstStyle/>
        <a:p>
          <a:endParaRPr lang="el-GR"/>
        </a:p>
      </dgm:t>
    </dgm:pt>
    <dgm:pt modelId="{A4B97CC1-DEDA-401C-9BDB-9E2D1FE78A46}" type="pres">
      <dgm:prSet presAssocID="{A567AA64-E769-42C7-86EB-A944CA539812}" presName="childShp" presStyleLbl="bgAccFollowNode1" presStyleIdx="2" presStyleCnt="3">
        <dgm:presLayoutVars>
          <dgm:bulletEnabled val="1"/>
        </dgm:presLayoutVars>
      </dgm:prSet>
      <dgm:spPr/>
      <dgm:t>
        <a:bodyPr/>
        <a:lstStyle/>
        <a:p>
          <a:endParaRPr lang="el-GR"/>
        </a:p>
      </dgm:t>
    </dgm:pt>
  </dgm:ptLst>
  <dgm:cxnLst>
    <dgm:cxn modelId="{F5C365AA-6608-4413-A3F7-6A8DA065B411}" srcId="{A567AA64-E769-42C7-86EB-A944CA539812}" destId="{0BE0D205-7C86-4274-99C0-A91E093CCC77}" srcOrd="0" destOrd="0" parTransId="{FAE4C13B-F35F-4651-B4F0-053BE9A0044F}" sibTransId="{CD9948B8-9E99-4EE2-A7DB-07C3E5CE4F5B}"/>
    <dgm:cxn modelId="{D2B71DC0-E3A1-4ABD-8DA8-916A53DBE9F2}" type="presOf" srcId="{0BE0D205-7C86-4274-99C0-A91E093CCC77}" destId="{A4B97CC1-DEDA-401C-9BDB-9E2D1FE78A46}" srcOrd="0" destOrd="0" presId="urn:microsoft.com/office/officeart/2005/8/layout/vList6"/>
    <dgm:cxn modelId="{273F99C8-B607-43EE-9B9F-369AD331CA1B}" srcId="{25F1C265-F485-40BE-9ECB-6039E9482B6A}" destId="{AA51804A-7C4C-4D7E-B24D-B183B327B8B3}" srcOrd="0" destOrd="0" parTransId="{5BDCD0C4-92B7-481C-ABDA-4D21BC770996}" sibTransId="{B40B54E5-B642-4470-97DE-BE58406E6DC2}"/>
    <dgm:cxn modelId="{B4DFACF8-B600-4B7B-ACD5-5D73A0C208D0}" srcId="{0C06B25C-2A9A-40E4-B6FC-0B3847478D99}" destId="{25F1C265-F485-40BE-9ECB-6039E9482B6A}" srcOrd="1" destOrd="0" parTransId="{4A9A7EF3-CB12-4437-A8CC-B59D52EB44E1}" sibTransId="{E4B49E5B-7EF4-4514-A923-E2445F641AFB}"/>
    <dgm:cxn modelId="{EEEAB9DE-1CFA-48C9-BE7C-1DC688E1D102}" srcId="{0C06B25C-2A9A-40E4-B6FC-0B3847478D99}" destId="{A567AA64-E769-42C7-86EB-A944CA539812}" srcOrd="2" destOrd="0" parTransId="{B765C525-55D3-4052-9F3D-9C14D9CF4195}" sibTransId="{B028B11C-462A-4FDA-A8F6-A49B331FFDE4}"/>
    <dgm:cxn modelId="{A39C39AD-2FBC-4D0D-879A-D0E3F52327BE}" type="presOf" srcId="{AA51804A-7C4C-4D7E-B24D-B183B327B8B3}" destId="{769BC954-F32B-4CD9-BC2D-9BBDA54ED33F}" srcOrd="0" destOrd="0" presId="urn:microsoft.com/office/officeart/2005/8/layout/vList6"/>
    <dgm:cxn modelId="{552E5227-7087-460D-AA68-D0AED4D594DC}" srcId="{0C06B25C-2A9A-40E4-B6FC-0B3847478D99}" destId="{973F5CD7-84B9-481C-99B7-969911EDD9FE}" srcOrd="0" destOrd="0" parTransId="{35A9BB40-5072-41CC-81CB-98534B2557DB}" sibTransId="{36C47642-C99F-4C3F-8DE7-2043D55F25D7}"/>
    <dgm:cxn modelId="{2A42E40F-305B-410A-B0DE-1BF447988F39}" type="presOf" srcId="{408B412F-6675-4E50-9D4F-1DA5AA44924F}" destId="{4703BBCC-B6E7-4FCE-88FE-A118B536D779}" srcOrd="0" destOrd="0" presId="urn:microsoft.com/office/officeart/2005/8/layout/vList6"/>
    <dgm:cxn modelId="{FED3FEE9-9B3B-4296-B6A3-9779BA161AAD}" srcId="{973F5CD7-84B9-481C-99B7-969911EDD9FE}" destId="{408B412F-6675-4E50-9D4F-1DA5AA44924F}" srcOrd="0" destOrd="0" parTransId="{75189D89-26D8-4ED7-90B8-2DA051974B96}" sibTransId="{E8894D26-69B9-4A00-A3D8-D559C5FDA61D}"/>
    <dgm:cxn modelId="{5D23F552-0A12-4062-9426-B6CA374228DB}" type="presOf" srcId="{A567AA64-E769-42C7-86EB-A944CA539812}" destId="{95779D5C-4C6A-44B1-976B-AAC758FA6324}" srcOrd="0" destOrd="0" presId="urn:microsoft.com/office/officeart/2005/8/layout/vList6"/>
    <dgm:cxn modelId="{E9B185E2-74B9-4329-AEF9-DAD4760FDE19}" type="presOf" srcId="{25F1C265-F485-40BE-9ECB-6039E9482B6A}" destId="{EDDB5B6E-3A33-4040-89A7-201250330C4A}" srcOrd="0" destOrd="0" presId="urn:microsoft.com/office/officeart/2005/8/layout/vList6"/>
    <dgm:cxn modelId="{7419528D-329D-4FD7-8A35-F7FC4606B6AB}" srcId="{25F1C265-F485-40BE-9ECB-6039E9482B6A}" destId="{A0CE782E-EE2D-42FB-A207-7C2B8D6E94AF}" srcOrd="1" destOrd="0" parTransId="{0A737E15-6231-4A2E-8F48-D466C69601AD}" sibTransId="{14931C88-2ED4-4E4B-9C53-79FBE153555B}"/>
    <dgm:cxn modelId="{061F3A98-90E2-4FDC-860C-E95DF2F34722}" type="presOf" srcId="{973F5CD7-84B9-481C-99B7-969911EDD9FE}" destId="{2622B59C-651F-4BC1-9629-8033707D8066}" srcOrd="0" destOrd="0" presId="urn:microsoft.com/office/officeart/2005/8/layout/vList6"/>
    <dgm:cxn modelId="{6C6CD79D-4FFF-4D93-B12B-26C59CCF4F50}" type="presOf" srcId="{0C06B25C-2A9A-40E4-B6FC-0B3847478D99}" destId="{0C18BEF8-7CC3-4B63-B2CB-891E38A16DAB}" srcOrd="0" destOrd="0" presId="urn:microsoft.com/office/officeart/2005/8/layout/vList6"/>
    <dgm:cxn modelId="{DAE3A710-97FE-4DB9-94A2-367D37702035}" type="presOf" srcId="{A0CE782E-EE2D-42FB-A207-7C2B8D6E94AF}" destId="{769BC954-F32B-4CD9-BC2D-9BBDA54ED33F}" srcOrd="0" destOrd="1" presId="urn:microsoft.com/office/officeart/2005/8/layout/vList6"/>
    <dgm:cxn modelId="{7C34C9BF-7289-4BD5-96FA-F7AF2C21205E}" type="presParOf" srcId="{0C18BEF8-7CC3-4B63-B2CB-891E38A16DAB}" destId="{22D88AB3-2CA0-4CFE-89A4-2FC4D424A580}" srcOrd="0" destOrd="0" presId="urn:microsoft.com/office/officeart/2005/8/layout/vList6"/>
    <dgm:cxn modelId="{315734B2-5A84-48CF-88E3-CE6F35EE57A5}" type="presParOf" srcId="{22D88AB3-2CA0-4CFE-89A4-2FC4D424A580}" destId="{2622B59C-651F-4BC1-9629-8033707D8066}" srcOrd="0" destOrd="0" presId="urn:microsoft.com/office/officeart/2005/8/layout/vList6"/>
    <dgm:cxn modelId="{507C785B-DF68-4F82-8781-89F5F6D40142}" type="presParOf" srcId="{22D88AB3-2CA0-4CFE-89A4-2FC4D424A580}" destId="{4703BBCC-B6E7-4FCE-88FE-A118B536D779}" srcOrd="1" destOrd="0" presId="urn:microsoft.com/office/officeart/2005/8/layout/vList6"/>
    <dgm:cxn modelId="{E5A3B155-3A56-44FE-BEA9-3BCB96A330E5}" type="presParOf" srcId="{0C18BEF8-7CC3-4B63-B2CB-891E38A16DAB}" destId="{AE46A57C-D47B-47FC-ADB9-2795AB435FA0}" srcOrd="1" destOrd="0" presId="urn:microsoft.com/office/officeart/2005/8/layout/vList6"/>
    <dgm:cxn modelId="{871E33F2-B3D0-407B-9AE8-F7679E984349}" type="presParOf" srcId="{0C18BEF8-7CC3-4B63-B2CB-891E38A16DAB}" destId="{E2E9DE40-84DB-4D86-8B17-4257772AE87E}" srcOrd="2" destOrd="0" presId="urn:microsoft.com/office/officeart/2005/8/layout/vList6"/>
    <dgm:cxn modelId="{216F45B5-48A9-4038-B080-BF4F6EDDD739}" type="presParOf" srcId="{E2E9DE40-84DB-4D86-8B17-4257772AE87E}" destId="{EDDB5B6E-3A33-4040-89A7-201250330C4A}" srcOrd="0" destOrd="0" presId="urn:microsoft.com/office/officeart/2005/8/layout/vList6"/>
    <dgm:cxn modelId="{9CC1D8FF-7C9F-4B7E-AAF2-0A3BF99BFE2B}" type="presParOf" srcId="{E2E9DE40-84DB-4D86-8B17-4257772AE87E}" destId="{769BC954-F32B-4CD9-BC2D-9BBDA54ED33F}" srcOrd="1" destOrd="0" presId="urn:microsoft.com/office/officeart/2005/8/layout/vList6"/>
    <dgm:cxn modelId="{115EFDB3-FBFA-49E3-B979-A2F0B023BC9C}" type="presParOf" srcId="{0C18BEF8-7CC3-4B63-B2CB-891E38A16DAB}" destId="{55BF820E-8C69-481E-8203-F61EE710520B}" srcOrd="3" destOrd="0" presId="urn:microsoft.com/office/officeart/2005/8/layout/vList6"/>
    <dgm:cxn modelId="{9136B67A-F0D6-4739-A402-749805D3A445}" type="presParOf" srcId="{0C18BEF8-7CC3-4B63-B2CB-891E38A16DAB}" destId="{8DD025E8-0B28-4F38-B05F-1B281CDDDF35}" srcOrd="4" destOrd="0" presId="urn:microsoft.com/office/officeart/2005/8/layout/vList6"/>
    <dgm:cxn modelId="{EE7F6D85-60B6-4ADE-9FB7-DBB714E6199B}" type="presParOf" srcId="{8DD025E8-0B28-4F38-B05F-1B281CDDDF35}" destId="{95779D5C-4C6A-44B1-976B-AAC758FA6324}" srcOrd="0" destOrd="0" presId="urn:microsoft.com/office/officeart/2005/8/layout/vList6"/>
    <dgm:cxn modelId="{39A6225C-D783-45A5-AA12-3F240E611B5B}" type="presParOf" srcId="{8DD025E8-0B28-4F38-B05F-1B281CDDDF35}" destId="{A4B97CC1-DEDA-401C-9BDB-9E2D1FE78A46}"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B50602-9DA0-48EC-91B8-75A5A777D0EC}"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n-US"/>
        </a:p>
      </dgm:t>
    </dgm:pt>
    <dgm:pt modelId="{9F0620BF-A400-46EF-98CB-EA0B671DE3C4}">
      <dgm:prSet custT="1"/>
      <dgm:spPr/>
      <dgm:t>
        <a:bodyPr/>
        <a:lstStyle/>
        <a:p>
          <a:pPr rtl="0"/>
          <a:r>
            <a:rPr lang="el-GR" sz="3200" b="1" dirty="0" smtClean="0">
              <a:solidFill>
                <a:schemeClr val="tx2"/>
              </a:solidFill>
            </a:rPr>
            <a:t>&gt;</a:t>
          </a:r>
          <a:r>
            <a:rPr lang="en-US" sz="3200" b="1" dirty="0" smtClean="0">
              <a:solidFill>
                <a:schemeClr val="tx2"/>
              </a:solidFill>
            </a:rPr>
            <a:t>8.</a:t>
          </a:r>
          <a:r>
            <a:rPr lang="el-GR" sz="3200" b="1" dirty="0" smtClean="0">
              <a:solidFill>
                <a:schemeClr val="tx2"/>
              </a:solidFill>
            </a:rPr>
            <a:t>2</a:t>
          </a:r>
          <a:r>
            <a:rPr lang="en-US" sz="3200" b="1" dirty="0" smtClean="0">
              <a:solidFill>
                <a:schemeClr val="tx2"/>
              </a:solidFill>
            </a:rPr>
            <a:t>00</a:t>
          </a:r>
          <a:r>
            <a:rPr lang="el-GR" sz="3200" b="1" dirty="0" smtClean="0">
              <a:solidFill>
                <a:schemeClr val="tx2"/>
              </a:solidFill>
            </a:rPr>
            <a:t> Αναρτημένα σύνολα δεδομένων</a:t>
          </a:r>
          <a:endParaRPr lang="en-US" sz="3200" b="1" dirty="0">
            <a:solidFill>
              <a:schemeClr val="tx2"/>
            </a:solidFill>
          </a:endParaRPr>
        </a:p>
      </dgm:t>
    </dgm:pt>
    <dgm:pt modelId="{A3D0DD23-FA22-457B-930D-A892B9579CE8}" type="parTrans" cxnId="{66F46CF3-6F53-48E7-903A-F87C40A1EDE6}">
      <dgm:prSet/>
      <dgm:spPr/>
      <dgm:t>
        <a:bodyPr/>
        <a:lstStyle/>
        <a:p>
          <a:endParaRPr lang="en-US" sz="1100">
            <a:solidFill>
              <a:schemeClr val="tx2"/>
            </a:solidFill>
          </a:endParaRPr>
        </a:p>
      </dgm:t>
    </dgm:pt>
    <dgm:pt modelId="{25664A00-9921-4BEE-852C-9D3A805C3FCA}" type="sibTrans" cxnId="{66F46CF3-6F53-48E7-903A-F87C40A1EDE6}">
      <dgm:prSet/>
      <dgm:spPr/>
      <dgm:t>
        <a:bodyPr/>
        <a:lstStyle/>
        <a:p>
          <a:endParaRPr lang="en-US" sz="1100">
            <a:solidFill>
              <a:schemeClr val="tx2"/>
            </a:solidFill>
          </a:endParaRPr>
        </a:p>
      </dgm:t>
    </dgm:pt>
    <dgm:pt modelId="{31B3CB8A-651C-4CBB-89FA-4035F0D27CC9}">
      <dgm:prSet custT="1"/>
      <dgm:spPr/>
      <dgm:t>
        <a:bodyPr/>
        <a:lstStyle/>
        <a:p>
          <a:pPr rtl="0"/>
          <a:r>
            <a:rPr lang="el-GR" sz="3200" b="1" dirty="0" smtClean="0">
              <a:solidFill>
                <a:schemeClr val="tx2"/>
              </a:solidFill>
            </a:rPr>
            <a:t>&gt;</a:t>
          </a:r>
          <a:r>
            <a:rPr lang="en-US" sz="3200" b="1" dirty="0" smtClean="0">
              <a:solidFill>
                <a:schemeClr val="tx2"/>
              </a:solidFill>
            </a:rPr>
            <a:t>325</a:t>
          </a:r>
          <a:r>
            <a:rPr lang="el-GR" sz="3200" b="1" dirty="0" smtClean="0">
              <a:solidFill>
                <a:schemeClr val="tx2"/>
              </a:solidFill>
            </a:rPr>
            <a:t> Φορείς</a:t>
          </a:r>
          <a:endParaRPr lang="en-US" sz="3200" b="1" dirty="0">
            <a:solidFill>
              <a:schemeClr val="tx2"/>
            </a:solidFill>
          </a:endParaRPr>
        </a:p>
      </dgm:t>
    </dgm:pt>
    <dgm:pt modelId="{881E8AC6-DF63-4314-9B62-870B09E0B42C}" type="parTrans" cxnId="{1600400C-5A0D-43B8-943A-2F223074EFAB}">
      <dgm:prSet/>
      <dgm:spPr/>
      <dgm:t>
        <a:bodyPr/>
        <a:lstStyle/>
        <a:p>
          <a:endParaRPr lang="en-US" sz="1100">
            <a:solidFill>
              <a:schemeClr val="tx2"/>
            </a:solidFill>
          </a:endParaRPr>
        </a:p>
      </dgm:t>
    </dgm:pt>
    <dgm:pt modelId="{60F1E8C9-7A94-482B-B75B-E4756BB35826}" type="sibTrans" cxnId="{1600400C-5A0D-43B8-943A-2F223074EFAB}">
      <dgm:prSet/>
      <dgm:spPr/>
      <dgm:t>
        <a:bodyPr/>
        <a:lstStyle/>
        <a:p>
          <a:endParaRPr lang="en-US" sz="1100">
            <a:solidFill>
              <a:schemeClr val="tx2"/>
            </a:solidFill>
          </a:endParaRPr>
        </a:p>
      </dgm:t>
    </dgm:pt>
    <dgm:pt modelId="{06B07A71-52F7-4854-A067-A222804B3C2C}" type="pres">
      <dgm:prSet presAssocID="{86B50602-9DA0-48EC-91B8-75A5A777D0EC}" presName="Name0" presStyleCnt="0">
        <dgm:presLayoutVars>
          <dgm:dir/>
          <dgm:resizeHandles val="exact"/>
        </dgm:presLayoutVars>
      </dgm:prSet>
      <dgm:spPr/>
      <dgm:t>
        <a:bodyPr/>
        <a:lstStyle/>
        <a:p>
          <a:endParaRPr lang="el-GR"/>
        </a:p>
      </dgm:t>
    </dgm:pt>
    <dgm:pt modelId="{1D13A9F0-49DE-42CF-A201-440C8B008323}" type="pres">
      <dgm:prSet presAssocID="{9F0620BF-A400-46EF-98CB-EA0B671DE3C4}" presName="node" presStyleLbl="node1" presStyleIdx="0" presStyleCnt="2">
        <dgm:presLayoutVars>
          <dgm:bulletEnabled val="1"/>
        </dgm:presLayoutVars>
      </dgm:prSet>
      <dgm:spPr/>
      <dgm:t>
        <a:bodyPr/>
        <a:lstStyle/>
        <a:p>
          <a:endParaRPr lang="el-GR"/>
        </a:p>
      </dgm:t>
    </dgm:pt>
    <dgm:pt modelId="{13C42E4E-CC97-400A-A03F-E273586CD8E7}" type="pres">
      <dgm:prSet presAssocID="{25664A00-9921-4BEE-852C-9D3A805C3FCA}" presName="sibTrans" presStyleCnt="0"/>
      <dgm:spPr/>
      <dgm:t>
        <a:bodyPr/>
        <a:lstStyle/>
        <a:p>
          <a:endParaRPr lang="el-GR"/>
        </a:p>
      </dgm:t>
    </dgm:pt>
    <dgm:pt modelId="{D49A4DFC-ECE6-4EED-A2FC-73E65EE30239}" type="pres">
      <dgm:prSet presAssocID="{31B3CB8A-651C-4CBB-89FA-4035F0D27CC9}" presName="node" presStyleLbl="node1" presStyleIdx="1" presStyleCnt="2">
        <dgm:presLayoutVars>
          <dgm:bulletEnabled val="1"/>
        </dgm:presLayoutVars>
      </dgm:prSet>
      <dgm:spPr/>
      <dgm:t>
        <a:bodyPr/>
        <a:lstStyle/>
        <a:p>
          <a:endParaRPr lang="el-GR"/>
        </a:p>
      </dgm:t>
    </dgm:pt>
  </dgm:ptLst>
  <dgm:cxnLst>
    <dgm:cxn modelId="{EC6FB166-BB58-439E-A913-FAE76FBF0E70}" type="presOf" srcId="{31B3CB8A-651C-4CBB-89FA-4035F0D27CC9}" destId="{D49A4DFC-ECE6-4EED-A2FC-73E65EE30239}" srcOrd="0" destOrd="0" presId="urn:microsoft.com/office/officeart/2005/8/layout/hList6"/>
    <dgm:cxn modelId="{1600400C-5A0D-43B8-943A-2F223074EFAB}" srcId="{86B50602-9DA0-48EC-91B8-75A5A777D0EC}" destId="{31B3CB8A-651C-4CBB-89FA-4035F0D27CC9}" srcOrd="1" destOrd="0" parTransId="{881E8AC6-DF63-4314-9B62-870B09E0B42C}" sibTransId="{60F1E8C9-7A94-482B-B75B-E4756BB35826}"/>
    <dgm:cxn modelId="{2D1586D5-1DAB-4686-BE91-BC5DB95F6461}" type="presOf" srcId="{86B50602-9DA0-48EC-91B8-75A5A777D0EC}" destId="{06B07A71-52F7-4854-A067-A222804B3C2C}" srcOrd="0" destOrd="0" presId="urn:microsoft.com/office/officeart/2005/8/layout/hList6"/>
    <dgm:cxn modelId="{66F46CF3-6F53-48E7-903A-F87C40A1EDE6}" srcId="{86B50602-9DA0-48EC-91B8-75A5A777D0EC}" destId="{9F0620BF-A400-46EF-98CB-EA0B671DE3C4}" srcOrd="0" destOrd="0" parTransId="{A3D0DD23-FA22-457B-930D-A892B9579CE8}" sibTransId="{25664A00-9921-4BEE-852C-9D3A805C3FCA}"/>
    <dgm:cxn modelId="{9FF24484-6788-42FB-97A7-5126BD3AC9A4}" type="presOf" srcId="{9F0620BF-A400-46EF-98CB-EA0B671DE3C4}" destId="{1D13A9F0-49DE-42CF-A201-440C8B008323}" srcOrd="0" destOrd="0" presId="urn:microsoft.com/office/officeart/2005/8/layout/hList6"/>
    <dgm:cxn modelId="{2800F56E-656C-47F9-BDB0-1C456CCB485E}" type="presParOf" srcId="{06B07A71-52F7-4854-A067-A222804B3C2C}" destId="{1D13A9F0-49DE-42CF-A201-440C8B008323}" srcOrd="0" destOrd="0" presId="urn:microsoft.com/office/officeart/2005/8/layout/hList6"/>
    <dgm:cxn modelId="{840255CF-C600-412B-A3F9-A47B1545D755}" type="presParOf" srcId="{06B07A71-52F7-4854-A067-A222804B3C2C}" destId="{13C42E4E-CC97-400A-A03F-E273586CD8E7}" srcOrd="1" destOrd="0" presId="urn:microsoft.com/office/officeart/2005/8/layout/hList6"/>
    <dgm:cxn modelId="{86571965-70CD-4A55-AF29-45B45447FFE9}" type="presParOf" srcId="{06B07A71-52F7-4854-A067-A222804B3C2C}" destId="{D49A4DFC-ECE6-4EED-A2FC-73E65EE30239}" srcOrd="2" destOrd="0" presId="urn:microsoft.com/office/officeart/2005/8/layout/h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502D34-FBF3-4917-90D9-ABBA05AE47D9}" type="doc">
      <dgm:prSet loTypeId="urn:microsoft.com/office/officeart/2005/8/layout/bList2#1" loCatId="list" qsTypeId="urn:microsoft.com/office/officeart/2005/8/quickstyle/simple5" qsCatId="simple" csTypeId="urn:microsoft.com/office/officeart/2005/8/colors/colorful1#1" csCatId="colorful" phldr="1"/>
      <dgm:spPr/>
      <dgm:t>
        <a:bodyPr/>
        <a:lstStyle/>
        <a:p>
          <a:endParaRPr lang="el-GR"/>
        </a:p>
      </dgm:t>
    </dgm:pt>
    <dgm:pt modelId="{DA0718B2-E1C2-444D-8377-5539F45B3080}">
      <dgm:prSet phldrT="[Κείμενο]" custT="1"/>
      <dgm:spPr/>
      <dgm:t>
        <a:bodyPr/>
        <a:lstStyle/>
        <a:p>
          <a:pPr algn="just"/>
          <a:r>
            <a:rPr lang="el-GR" sz="2400" dirty="0" smtClean="0"/>
            <a:t>Στοιχεία </a:t>
          </a:r>
        </a:p>
        <a:p>
          <a:pPr algn="just"/>
          <a:r>
            <a:rPr lang="el-GR" sz="2400" dirty="0" smtClean="0"/>
            <a:t>Υπαλλήλων</a:t>
          </a:r>
          <a:endParaRPr lang="el-GR" sz="2400" dirty="0"/>
        </a:p>
      </dgm:t>
    </dgm:pt>
    <dgm:pt modelId="{9D0B9542-5412-4BE8-ACD4-D5B0F3A65456}" type="parTrans" cxnId="{A4AC45B3-4C8F-40D9-924B-A142C320B4B1}">
      <dgm:prSet/>
      <dgm:spPr/>
      <dgm:t>
        <a:bodyPr/>
        <a:lstStyle/>
        <a:p>
          <a:pPr algn="just"/>
          <a:endParaRPr lang="el-GR"/>
        </a:p>
      </dgm:t>
    </dgm:pt>
    <dgm:pt modelId="{E8A07F4C-35CD-48EB-8567-2B7AE3F0025E}" type="sibTrans" cxnId="{A4AC45B3-4C8F-40D9-924B-A142C320B4B1}">
      <dgm:prSet/>
      <dgm:spPr/>
      <dgm:t>
        <a:bodyPr/>
        <a:lstStyle/>
        <a:p>
          <a:pPr algn="just"/>
          <a:endParaRPr lang="el-GR"/>
        </a:p>
      </dgm:t>
    </dgm:pt>
    <dgm:pt modelId="{43304F45-18B1-4DCE-B67E-D57D006DAF37}">
      <dgm:prSet phldrT="[Κείμενο]"/>
      <dgm:spPr/>
      <dgm:t>
        <a:bodyPr/>
        <a:lstStyle/>
        <a:p>
          <a:pPr algn="just"/>
          <a:r>
            <a:rPr lang="el-GR" dirty="0" smtClean="0">
              <a:latin typeface="+mn-lt"/>
            </a:rPr>
            <a:t>Στοιχεία υπαλλήλων και άλλα στοιχεία που τηρούνται στο σύστημα</a:t>
          </a:r>
          <a:endParaRPr lang="el-GR" dirty="0"/>
        </a:p>
      </dgm:t>
    </dgm:pt>
    <dgm:pt modelId="{91161A94-BA49-46C2-97DD-BA0109F349D5}" type="parTrans" cxnId="{2F1D0A20-7636-4814-87E9-B06F18DD7517}">
      <dgm:prSet/>
      <dgm:spPr/>
      <dgm:t>
        <a:bodyPr/>
        <a:lstStyle/>
        <a:p>
          <a:pPr algn="just"/>
          <a:endParaRPr lang="el-GR"/>
        </a:p>
      </dgm:t>
    </dgm:pt>
    <dgm:pt modelId="{9A364CF1-EFF8-4475-A5AF-33A93C64ED2E}" type="sibTrans" cxnId="{2F1D0A20-7636-4814-87E9-B06F18DD7517}">
      <dgm:prSet/>
      <dgm:spPr/>
      <dgm:t>
        <a:bodyPr/>
        <a:lstStyle/>
        <a:p>
          <a:pPr algn="just"/>
          <a:endParaRPr lang="el-GR"/>
        </a:p>
      </dgm:t>
    </dgm:pt>
    <dgm:pt modelId="{DEF585E2-B4E8-436D-B37A-F50634027982}">
      <dgm:prSet phldrT="[Κείμενο]" custT="1"/>
      <dgm:spPr/>
      <dgm:t>
        <a:bodyPr/>
        <a:lstStyle/>
        <a:p>
          <a:pPr algn="just"/>
          <a:r>
            <a:rPr lang="el-GR" sz="2400" dirty="0" smtClean="0">
              <a:solidFill>
                <a:schemeClr val="tx1"/>
              </a:solidFill>
            </a:rPr>
            <a:t>Στοιχεία </a:t>
          </a:r>
        </a:p>
        <a:p>
          <a:pPr algn="just"/>
          <a:r>
            <a:rPr lang="el-GR" sz="2400" dirty="0" smtClean="0">
              <a:solidFill>
                <a:schemeClr val="tx1"/>
              </a:solidFill>
            </a:rPr>
            <a:t>Φορέων</a:t>
          </a:r>
          <a:endParaRPr lang="el-GR" sz="2400" dirty="0">
            <a:solidFill>
              <a:schemeClr val="tx1"/>
            </a:solidFill>
          </a:endParaRPr>
        </a:p>
      </dgm:t>
    </dgm:pt>
    <dgm:pt modelId="{F30AE5D5-974D-4449-813D-36328F9D8FC3}" type="parTrans" cxnId="{1FA843A0-A40C-4048-A657-FDC4270A51D3}">
      <dgm:prSet/>
      <dgm:spPr/>
      <dgm:t>
        <a:bodyPr/>
        <a:lstStyle/>
        <a:p>
          <a:pPr algn="just"/>
          <a:endParaRPr lang="el-GR"/>
        </a:p>
      </dgm:t>
    </dgm:pt>
    <dgm:pt modelId="{696C6D66-6E0C-4AA8-922B-6F7E4CEF0C91}" type="sibTrans" cxnId="{1FA843A0-A40C-4048-A657-FDC4270A51D3}">
      <dgm:prSet/>
      <dgm:spPr/>
      <dgm:t>
        <a:bodyPr/>
        <a:lstStyle/>
        <a:p>
          <a:pPr algn="just"/>
          <a:endParaRPr lang="el-GR"/>
        </a:p>
      </dgm:t>
    </dgm:pt>
    <dgm:pt modelId="{A81B137A-B45E-4A03-9406-70A1E113FD9F}">
      <dgm:prSet phldrT="[Κείμενο]"/>
      <dgm:spPr/>
      <dgm:t>
        <a:bodyPr/>
        <a:lstStyle/>
        <a:p>
          <a:pPr algn="just"/>
          <a:r>
            <a:rPr lang="el-GR" dirty="0" smtClean="0">
              <a:latin typeface="+mn-lt"/>
            </a:rPr>
            <a:t>Στοιχεία φορέων και οργανογραμμάτων</a:t>
          </a:r>
          <a:endParaRPr lang="el-GR" dirty="0"/>
        </a:p>
      </dgm:t>
    </dgm:pt>
    <dgm:pt modelId="{4D7CEC62-33DC-4896-AD69-E9C3C5ED0F6D}" type="parTrans" cxnId="{1AAC8DC5-51D4-435E-8EC9-DFD0B0B3363A}">
      <dgm:prSet/>
      <dgm:spPr/>
      <dgm:t>
        <a:bodyPr/>
        <a:lstStyle/>
        <a:p>
          <a:pPr algn="just"/>
          <a:endParaRPr lang="el-GR"/>
        </a:p>
      </dgm:t>
    </dgm:pt>
    <dgm:pt modelId="{7FC4EE57-6B7D-4D43-8B62-6AF3AE956D3E}" type="sibTrans" cxnId="{1AAC8DC5-51D4-435E-8EC9-DFD0B0B3363A}">
      <dgm:prSet/>
      <dgm:spPr/>
      <dgm:t>
        <a:bodyPr/>
        <a:lstStyle/>
        <a:p>
          <a:pPr algn="just"/>
          <a:endParaRPr lang="el-GR"/>
        </a:p>
      </dgm:t>
    </dgm:pt>
    <dgm:pt modelId="{366DEA27-75DE-46EC-B67F-FD7D2E42524F}">
      <dgm:prSet phldrT="[Κείμενο]"/>
      <dgm:spPr/>
      <dgm:t>
        <a:bodyPr/>
        <a:lstStyle/>
        <a:p>
          <a:pPr algn="just"/>
          <a:r>
            <a:rPr lang="el-GR" dirty="0" smtClean="0">
              <a:latin typeface="+mn-lt"/>
            </a:rPr>
            <a:t>Η διάθεση ανοιχτών δεδομένων (</a:t>
          </a:r>
          <a:r>
            <a:rPr lang="en-US" dirty="0" smtClean="0">
              <a:latin typeface="+mn-lt"/>
            </a:rPr>
            <a:t>Open Data API</a:t>
          </a:r>
          <a:r>
            <a:rPr lang="el-GR" dirty="0" smtClean="0">
              <a:latin typeface="+mn-lt"/>
            </a:rPr>
            <a:t>) αφορά στη δημόσια διάθεση στοιχείων τα οποία μπορούν να ανακτώνται ανώνυμα από τρίτα συστήματα</a:t>
          </a:r>
          <a:endParaRPr lang="el-GR" dirty="0"/>
        </a:p>
      </dgm:t>
    </dgm:pt>
    <dgm:pt modelId="{7D753100-A39C-410F-981E-AC38691C85E3}" type="parTrans" cxnId="{AFA43CA8-55DA-4A1B-BCDC-109EA511EF0A}">
      <dgm:prSet/>
      <dgm:spPr/>
      <dgm:t>
        <a:bodyPr/>
        <a:lstStyle/>
        <a:p>
          <a:pPr algn="just"/>
          <a:endParaRPr lang="el-GR"/>
        </a:p>
      </dgm:t>
    </dgm:pt>
    <dgm:pt modelId="{D7ED4B0F-B9F6-454F-87A4-C83CCF5A8CC4}" type="sibTrans" cxnId="{AFA43CA8-55DA-4A1B-BCDC-109EA511EF0A}">
      <dgm:prSet/>
      <dgm:spPr/>
      <dgm:t>
        <a:bodyPr/>
        <a:lstStyle/>
        <a:p>
          <a:pPr algn="just"/>
          <a:endParaRPr lang="el-GR"/>
        </a:p>
      </dgm:t>
    </dgm:pt>
    <dgm:pt modelId="{BA6F4E23-2E7D-409A-A134-F49B81BE781D}">
      <dgm:prSet phldrT="[Κείμενο]"/>
      <dgm:spPr/>
      <dgm:t>
        <a:bodyPr/>
        <a:lstStyle/>
        <a:p>
          <a:pPr algn="just"/>
          <a:r>
            <a:rPr lang="el-GR" dirty="0" smtClean="0">
              <a:latin typeface="+mn-lt"/>
            </a:rPr>
            <a:t>Μπορούν να διατίθενται σε τρίτα συστήματα και φορείς μόνο κατόπιν εξουσιοδότησης και με ελεγχόμενο τρόπο</a:t>
          </a:r>
          <a:endParaRPr lang="el-GR" dirty="0"/>
        </a:p>
      </dgm:t>
    </dgm:pt>
    <dgm:pt modelId="{E39947C5-98BB-415A-9B6E-255D6C229E7C}" type="parTrans" cxnId="{AC84B8B2-9460-42BC-AC6E-61585A101093}">
      <dgm:prSet/>
      <dgm:spPr/>
      <dgm:t>
        <a:bodyPr/>
        <a:lstStyle/>
        <a:p>
          <a:pPr algn="just"/>
          <a:endParaRPr lang="el-GR"/>
        </a:p>
      </dgm:t>
    </dgm:pt>
    <dgm:pt modelId="{FDB1AB8A-424A-4D36-96E7-4A4E6C3D76F1}" type="sibTrans" cxnId="{AC84B8B2-9460-42BC-AC6E-61585A101093}">
      <dgm:prSet/>
      <dgm:spPr/>
      <dgm:t>
        <a:bodyPr/>
        <a:lstStyle/>
        <a:p>
          <a:pPr algn="just"/>
          <a:endParaRPr lang="el-GR"/>
        </a:p>
      </dgm:t>
    </dgm:pt>
    <dgm:pt modelId="{112191C1-23FE-45B0-8F30-CE801B7888DD}" type="pres">
      <dgm:prSet presAssocID="{03502D34-FBF3-4917-90D9-ABBA05AE47D9}" presName="diagram" presStyleCnt="0">
        <dgm:presLayoutVars>
          <dgm:dir/>
          <dgm:animLvl val="lvl"/>
          <dgm:resizeHandles val="exact"/>
        </dgm:presLayoutVars>
      </dgm:prSet>
      <dgm:spPr/>
      <dgm:t>
        <a:bodyPr/>
        <a:lstStyle/>
        <a:p>
          <a:endParaRPr lang="el-GR"/>
        </a:p>
      </dgm:t>
    </dgm:pt>
    <dgm:pt modelId="{A391DABF-59D6-4F69-BCED-1E35A6D11367}" type="pres">
      <dgm:prSet presAssocID="{DA0718B2-E1C2-444D-8377-5539F45B3080}" presName="compNode" presStyleCnt="0"/>
      <dgm:spPr/>
    </dgm:pt>
    <dgm:pt modelId="{33AD5161-2799-407C-8A05-B5BD451AC300}" type="pres">
      <dgm:prSet presAssocID="{DA0718B2-E1C2-444D-8377-5539F45B3080}" presName="childRect" presStyleLbl="bgAcc1" presStyleIdx="0" presStyleCnt="2" custScaleX="126467">
        <dgm:presLayoutVars>
          <dgm:bulletEnabled val="1"/>
        </dgm:presLayoutVars>
      </dgm:prSet>
      <dgm:spPr/>
      <dgm:t>
        <a:bodyPr/>
        <a:lstStyle/>
        <a:p>
          <a:endParaRPr lang="el-GR"/>
        </a:p>
      </dgm:t>
    </dgm:pt>
    <dgm:pt modelId="{1126EDB3-BBD0-447B-9C7B-822E3DA24F8E}" type="pres">
      <dgm:prSet presAssocID="{DA0718B2-E1C2-444D-8377-5539F45B3080}" presName="parentText" presStyleLbl="node1" presStyleIdx="0" presStyleCnt="0">
        <dgm:presLayoutVars>
          <dgm:chMax val="0"/>
          <dgm:bulletEnabled val="1"/>
        </dgm:presLayoutVars>
      </dgm:prSet>
      <dgm:spPr/>
      <dgm:t>
        <a:bodyPr/>
        <a:lstStyle/>
        <a:p>
          <a:endParaRPr lang="el-GR"/>
        </a:p>
      </dgm:t>
    </dgm:pt>
    <dgm:pt modelId="{4ABAAADE-042B-4CCF-AAED-6A4714C2F3C6}" type="pres">
      <dgm:prSet presAssocID="{DA0718B2-E1C2-444D-8377-5539F45B3080}" presName="parentRect" presStyleLbl="alignNode1" presStyleIdx="0" presStyleCnt="2" custScaleX="126832"/>
      <dgm:spPr/>
      <dgm:t>
        <a:bodyPr/>
        <a:lstStyle/>
        <a:p>
          <a:endParaRPr lang="el-GR"/>
        </a:p>
      </dgm:t>
    </dgm:pt>
    <dgm:pt modelId="{4BBA640D-ED4C-48E5-BBBD-A528ABFB9303}" type="pres">
      <dgm:prSet presAssocID="{DA0718B2-E1C2-444D-8377-5539F45B3080}" presName="adorn" presStyleLbl="fgAccFollowNode1" presStyleIdx="0" presStyleCnt="2" custLinFactNeighborX="16674" custLinFactNeighborY="31627"/>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AA9DDB23-DF99-40C5-9D87-0D5FA896F75C}" type="pres">
      <dgm:prSet presAssocID="{E8A07F4C-35CD-48EB-8567-2B7AE3F0025E}" presName="sibTrans" presStyleLbl="sibTrans2D1" presStyleIdx="0" presStyleCnt="0"/>
      <dgm:spPr/>
      <dgm:t>
        <a:bodyPr/>
        <a:lstStyle/>
        <a:p>
          <a:endParaRPr lang="el-GR"/>
        </a:p>
      </dgm:t>
    </dgm:pt>
    <dgm:pt modelId="{3E6029F5-26A6-4DDD-811B-51ED7824C9D8}" type="pres">
      <dgm:prSet presAssocID="{DEF585E2-B4E8-436D-B37A-F50634027982}" presName="compNode" presStyleCnt="0"/>
      <dgm:spPr/>
    </dgm:pt>
    <dgm:pt modelId="{32524FD6-2D21-452E-AA28-D57400C3C8C1}" type="pres">
      <dgm:prSet presAssocID="{DEF585E2-B4E8-436D-B37A-F50634027982}" presName="childRect" presStyleLbl="bgAcc1" presStyleIdx="1" presStyleCnt="2" custScaleX="124531">
        <dgm:presLayoutVars>
          <dgm:bulletEnabled val="1"/>
        </dgm:presLayoutVars>
      </dgm:prSet>
      <dgm:spPr/>
      <dgm:t>
        <a:bodyPr/>
        <a:lstStyle/>
        <a:p>
          <a:endParaRPr lang="el-GR"/>
        </a:p>
      </dgm:t>
    </dgm:pt>
    <dgm:pt modelId="{30BD87C8-9B14-491E-BF37-35D254DDCDC5}" type="pres">
      <dgm:prSet presAssocID="{DEF585E2-B4E8-436D-B37A-F50634027982}" presName="parentText" presStyleLbl="node1" presStyleIdx="0" presStyleCnt="0">
        <dgm:presLayoutVars>
          <dgm:chMax val="0"/>
          <dgm:bulletEnabled val="1"/>
        </dgm:presLayoutVars>
      </dgm:prSet>
      <dgm:spPr/>
      <dgm:t>
        <a:bodyPr/>
        <a:lstStyle/>
        <a:p>
          <a:endParaRPr lang="el-GR"/>
        </a:p>
      </dgm:t>
    </dgm:pt>
    <dgm:pt modelId="{787A4154-3D14-4C67-A853-9ACBE54E93D7}" type="pres">
      <dgm:prSet presAssocID="{DEF585E2-B4E8-436D-B37A-F50634027982}" presName="parentRect" presStyleLbl="alignNode1" presStyleIdx="1" presStyleCnt="2" custScaleX="123198"/>
      <dgm:spPr/>
      <dgm:t>
        <a:bodyPr/>
        <a:lstStyle/>
        <a:p>
          <a:endParaRPr lang="el-GR"/>
        </a:p>
      </dgm:t>
    </dgm:pt>
    <dgm:pt modelId="{1C7214ED-6FD9-46C8-887E-233AE61C0975}" type="pres">
      <dgm:prSet presAssocID="{DEF585E2-B4E8-436D-B37A-F50634027982}" presName="adorn" presStyleLbl="fgAccFollowNode1" presStyleIdx="1" presStyleCnt="2" custLinFactNeighborX="5265" custLinFactNeighborY="31627"/>
      <dgm:spPr>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dgm:spPr>
    </dgm:pt>
  </dgm:ptLst>
  <dgm:cxnLst>
    <dgm:cxn modelId="{AFA43CA8-55DA-4A1B-BCDC-109EA511EF0A}" srcId="{DEF585E2-B4E8-436D-B37A-F50634027982}" destId="{366DEA27-75DE-46EC-B67F-FD7D2E42524F}" srcOrd="1" destOrd="0" parTransId="{7D753100-A39C-410F-981E-AC38691C85E3}" sibTransId="{D7ED4B0F-B9F6-454F-87A4-C83CCF5A8CC4}"/>
    <dgm:cxn modelId="{1FA843A0-A40C-4048-A657-FDC4270A51D3}" srcId="{03502D34-FBF3-4917-90D9-ABBA05AE47D9}" destId="{DEF585E2-B4E8-436D-B37A-F50634027982}" srcOrd="1" destOrd="0" parTransId="{F30AE5D5-974D-4449-813D-36328F9D8FC3}" sibTransId="{696C6D66-6E0C-4AA8-922B-6F7E4CEF0C91}"/>
    <dgm:cxn modelId="{49EAB454-A736-4344-9BA5-2D29EB002150}" type="presOf" srcId="{DA0718B2-E1C2-444D-8377-5539F45B3080}" destId="{4ABAAADE-042B-4CCF-AAED-6A4714C2F3C6}" srcOrd="1" destOrd="0" presId="urn:microsoft.com/office/officeart/2005/8/layout/bList2#1"/>
    <dgm:cxn modelId="{2F1D0A20-7636-4814-87E9-B06F18DD7517}" srcId="{DA0718B2-E1C2-444D-8377-5539F45B3080}" destId="{43304F45-18B1-4DCE-B67E-D57D006DAF37}" srcOrd="0" destOrd="0" parTransId="{91161A94-BA49-46C2-97DD-BA0109F349D5}" sibTransId="{9A364CF1-EFF8-4475-A5AF-33A93C64ED2E}"/>
    <dgm:cxn modelId="{AC84B8B2-9460-42BC-AC6E-61585A101093}" srcId="{DA0718B2-E1C2-444D-8377-5539F45B3080}" destId="{BA6F4E23-2E7D-409A-A134-F49B81BE781D}" srcOrd="1" destOrd="0" parTransId="{E39947C5-98BB-415A-9B6E-255D6C229E7C}" sibTransId="{FDB1AB8A-424A-4D36-96E7-4A4E6C3D76F1}"/>
    <dgm:cxn modelId="{A417BF1B-C43A-40BF-878B-3AA501F95762}" type="presOf" srcId="{BA6F4E23-2E7D-409A-A134-F49B81BE781D}" destId="{33AD5161-2799-407C-8A05-B5BD451AC300}" srcOrd="0" destOrd="1" presId="urn:microsoft.com/office/officeart/2005/8/layout/bList2#1"/>
    <dgm:cxn modelId="{B26F2EA5-3179-48D9-B4A9-735C7E9F3997}" type="presOf" srcId="{03502D34-FBF3-4917-90D9-ABBA05AE47D9}" destId="{112191C1-23FE-45B0-8F30-CE801B7888DD}" srcOrd="0" destOrd="0" presId="urn:microsoft.com/office/officeart/2005/8/layout/bList2#1"/>
    <dgm:cxn modelId="{CDEDBB24-11A8-4C10-A89A-50DCC56B2324}" type="presOf" srcId="{DEF585E2-B4E8-436D-B37A-F50634027982}" destId="{30BD87C8-9B14-491E-BF37-35D254DDCDC5}" srcOrd="0" destOrd="0" presId="urn:microsoft.com/office/officeart/2005/8/layout/bList2#1"/>
    <dgm:cxn modelId="{1AF2EAAA-8D11-4D4D-AFE7-7758A7D96157}" type="presOf" srcId="{E8A07F4C-35CD-48EB-8567-2B7AE3F0025E}" destId="{AA9DDB23-DF99-40C5-9D87-0D5FA896F75C}" srcOrd="0" destOrd="0" presId="urn:microsoft.com/office/officeart/2005/8/layout/bList2#1"/>
    <dgm:cxn modelId="{C02B6B9B-AB9C-4E55-A464-A8D059D8355B}" type="presOf" srcId="{A81B137A-B45E-4A03-9406-70A1E113FD9F}" destId="{32524FD6-2D21-452E-AA28-D57400C3C8C1}" srcOrd="0" destOrd="0" presId="urn:microsoft.com/office/officeart/2005/8/layout/bList2#1"/>
    <dgm:cxn modelId="{A4AC45B3-4C8F-40D9-924B-A142C320B4B1}" srcId="{03502D34-FBF3-4917-90D9-ABBA05AE47D9}" destId="{DA0718B2-E1C2-444D-8377-5539F45B3080}" srcOrd="0" destOrd="0" parTransId="{9D0B9542-5412-4BE8-ACD4-D5B0F3A65456}" sibTransId="{E8A07F4C-35CD-48EB-8567-2B7AE3F0025E}"/>
    <dgm:cxn modelId="{1AAC8DC5-51D4-435E-8EC9-DFD0B0B3363A}" srcId="{DEF585E2-B4E8-436D-B37A-F50634027982}" destId="{A81B137A-B45E-4A03-9406-70A1E113FD9F}" srcOrd="0" destOrd="0" parTransId="{4D7CEC62-33DC-4896-AD69-E9C3C5ED0F6D}" sibTransId="{7FC4EE57-6B7D-4D43-8B62-6AF3AE956D3E}"/>
    <dgm:cxn modelId="{65F6726E-02BB-476B-A9B1-32585B5B6446}" type="presOf" srcId="{DA0718B2-E1C2-444D-8377-5539F45B3080}" destId="{1126EDB3-BBD0-447B-9C7B-822E3DA24F8E}" srcOrd="0" destOrd="0" presId="urn:microsoft.com/office/officeart/2005/8/layout/bList2#1"/>
    <dgm:cxn modelId="{51B209F5-1A44-40CB-A269-28C567E074F6}" type="presOf" srcId="{DEF585E2-B4E8-436D-B37A-F50634027982}" destId="{787A4154-3D14-4C67-A853-9ACBE54E93D7}" srcOrd="1" destOrd="0" presId="urn:microsoft.com/office/officeart/2005/8/layout/bList2#1"/>
    <dgm:cxn modelId="{D3EDD9BE-18A0-4A8C-A2C1-356BE7C13403}" type="presOf" srcId="{366DEA27-75DE-46EC-B67F-FD7D2E42524F}" destId="{32524FD6-2D21-452E-AA28-D57400C3C8C1}" srcOrd="0" destOrd="1" presId="urn:microsoft.com/office/officeart/2005/8/layout/bList2#1"/>
    <dgm:cxn modelId="{ED6CC248-2823-42F9-BB98-FB7206FC7620}" type="presOf" srcId="{43304F45-18B1-4DCE-B67E-D57D006DAF37}" destId="{33AD5161-2799-407C-8A05-B5BD451AC300}" srcOrd="0" destOrd="0" presId="urn:microsoft.com/office/officeart/2005/8/layout/bList2#1"/>
    <dgm:cxn modelId="{CB75D6ED-A9F9-4F82-997F-DEE1EEC7DC11}" type="presParOf" srcId="{112191C1-23FE-45B0-8F30-CE801B7888DD}" destId="{A391DABF-59D6-4F69-BCED-1E35A6D11367}" srcOrd="0" destOrd="0" presId="urn:microsoft.com/office/officeart/2005/8/layout/bList2#1"/>
    <dgm:cxn modelId="{5DD9DB8A-75B1-4659-9A47-E5515AE6BE71}" type="presParOf" srcId="{A391DABF-59D6-4F69-BCED-1E35A6D11367}" destId="{33AD5161-2799-407C-8A05-B5BD451AC300}" srcOrd="0" destOrd="0" presId="urn:microsoft.com/office/officeart/2005/8/layout/bList2#1"/>
    <dgm:cxn modelId="{E9BFC63E-BC07-454D-BEC1-F564CEC6D13E}" type="presParOf" srcId="{A391DABF-59D6-4F69-BCED-1E35A6D11367}" destId="{1126EDB3-BBD0-447B-9C7B-822E3DA24F8E}" srcOrd="1" destOrd="0" presId="urn:microsoft.com/office/officeart/2005/8/layout/bList2#1"/>
    <dgm:cxn modelId="{91A7FF66-B8E5-40B4-A779-DA7522602856}" type="presParOf" srcId="{A391DABF-59D6-4F69-BCED-1E35A6D11367}" destId="{4ABAAADE-042B-4CCF-AAED-6A4714C2F3C6}" srcOrd="2" destOrd="0" presId="urn:microsoft.com/office/officeart/2005/8/layout/bList2#1"/>
    <dgm:cxn modelId="{8A68C05B-AC3D-4623-A296-E9B1BD92A0C9}" type="presParOf" srcId="{A391DABF-59D6-4F69-BCED-1E35A6D11367}" destId="{4BBA640D-ED4C-48E5-BBBD-A528ABFB9303}" srcOrd="3" destOrd="0" presId="urn:microsoft.com/office/officeart/2005/8/layout/bList2#1"/>
    <dgm:cxn modelId="{CFD68BAD-8317-45CF-B36E-162E691AD2AC}" type="presParOf" srcId="{112191C1-23FE-45B0-8F30-CE801B7888DD}" destId="{AA9DDB23-DF99-40C5-9D87-0D5FA896F75C}" srcOrd="1" destOrd="0" presId="urn:microsoft.com/office/officeart/2005/8/layout/bList2#1"/>
    <dgm:cxn modelId="{3F6769FA-FB20-40D6-9FE2-7D6E2D4A3F77}" type="presParOf" srcId="{112191C1-23FE-45B0-8F30-CE801B7888DD}" destId="{3E6029F5-26A6-4DDD-811B-51ED7824C9D8}" srcOrd="2" destOrd="0" presId="urn:microsoft.com/office/officeart/2005/8/layout/bList2#1"/>
    <dgm:cxn modelId="{3931F445-F855-4F33-B2A8-07F0D78571ED}" type="presParOf" srcId="{3E6029F5-26A6-4DDD-811B-51ED7824C9D8}" destId="{32524FD6-2D21-452E-AA28-D57400C3C8C1}" srcOrd="0" destOrd="0" presId="urn:microsoft.com/office/officeart/2005/8/layout/bList2#1"/>
    <dgm:cxn modelId="{7A38031E-C86F-4420-B901-6104831A502D}" type="presParOf" srcId="{3E6029F5-26A6-4DDD-811B-51ED7824C9D8}" destId="{30BD87C8-9B14-491E-BF37-35D254DDCDC5}" srcOrd="1" destOrd="0" presId="urn:microsoft.com/office/officeart/2005/8/layout/bList2#1"/>
    <dgm:cxn modelId="{BE2DD02E-2BDD-4232-9F05-DC796FE8FFB2}" type="presParOf" srcId="{3E6029F5-26A6-4DDD-811B-51ED7824C9D8}" destId="{787A4154-3D14-4C67-A853-9ACBE54E93D7}" srcOrd="2" destOrd="0" presId="urn:microsoft.com/office/officeart/2005/8/layout/bList2#1"/>
    <dgm:cxn modelId="{57E70A01-7533-4E0A-BA63-5DDE19DED522}" type="presParOf" srcId="{3E6029F5-26A6-4DDD-811B-51ED7824C9D8}" destId="{1C7214ED-6FD9-46C8-887E-233AE61C0975}"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FAB482-9709-4242-9D46-014786EC3B3F}" type="doc">
      <dgm:prSet loTypeId="urn:microsoft.com/office/officeart/2005/8/layout/process2" loCatId="process" qsTypeId="urn:microsoft.com/office/officeart/2005/8/quickstyle/3d5" qsCatId="3D" csTypeId="urn:microsoft.com/office/officeart/2005/8/colors/accent0_3" csCatId="mainScheme" phldr="1"/>
      <dgm:spPr/>
    </dgm:pt>
    <dgm:pt modelId="{B32ACD59-FA78-47A7-8C43-CF6DFD656DD6}">
      <dgm:prSet phldrT="[Κείμενο]" custT="1"/>
      <dgm:spPr/>
      <dgm:t>
        <a:bodyPr/>
        <a:lstStyle/>
        <a:p>
          <a:r>
            <a:rPr lang="el-GR" sz="2400" dirty="0" smtClean="0"/>
            <a:t>Οργανικές Μονάδες</a:t>
          </a:r>
          <a:endParaRPr lang="el-GR" sz="2400" dirty="0"/>
        </a:p>
      </dgm:t>
    </dgm:pt>
    <dgm:pt modelId="{4D421FF0-FEB7-463E-A1A6-5B4A85D2BD34}" type="parTrans" cxnId="{8FAB3948-3310-41E7-9D1A-75F2B7817F59}">
      <dgm:prSet/>
      <dgm:spPr/>
      <dgm:t>
        <a:bodyPr/>
        <a:lstStyle/>
        <a:p>
          <a:endParaRPr lang="el-GR" sz="2400"/>
        </a:p>
      </dgm:t>
    </dgm:pt>
    <dgm:pt modelId="{C4C178A3-DDD1-40E4-8FE4-562315C44E7C}" type="sibTrans" cxnId="{8FAB3948-3310-41E7-9D1A-75F2B7817F59}">
      <dgm:prSet custT="1"/>
      <dgm:spPr/>
      <dgm:t>
        <a:bodyPr/>
        <a:lstStyle/>
        <a:p>
          <a:endParaRPr lang="el-GR" sz="1800"/>
        </a:p>
      </dgm:t>
    </dgm:pt>
    <dgm:pt modelId="{62A8C20F-3B62-4C08-A13F-58A661BC0536}">
      <dgm:prSet phldrT="[Κείμενο]" custT="1"/>
      <dgm:spPr/>
      <dgm:t>
        <a:bodyPr/>
        <a:lstStyle/>
        <a:p>
          <a:r>
            <a:rPr lang="el-GR" sz="2400" dirty="0" smtClean="0"/>
            <a:t>Θέσεις</a:t>
          </a:r>
          <a:endParaRPr lang="el-GR" sz="2400" dirty="0"/>
        </a:p>
      </dgm:t>
    </dgm:pt>
    <dgm:pt modelId="{6A66AF1D-F4E8-40C9-BEB9-B0FDFCDA085C}" type="parTrans" cxnId="{9E9D2A85-020D-4B40-A5D6-1721F8849F7E}">
      <dgm:prSet/>
      <dgm:spPr/>
      <dgm:t>
        <a:bodyPr/>
        <a:lstStyle/>
        <a:p>
          <a:endParaRPr lang="el-GR" sz="2400"/>
        </a:p>
      </dgm:t>
    </dgm:pt>
    <dgm:pt modelId="{50547CC8-BD65-40B1-AE2B-A4ACCB9C99F2}" type="sibTrans" cxnId="{9E9D2A85-020D-4B40-A5D6-1721F8849F7E}">
      <dgm:prSet custT="1"/>
      <dgm:spPr/>
      <dgm:t>
        <a:bodyPr/>
        <a:lstStyle/>
        <a:p>
          <a:endParaRPr lang="el-GR" sz="1800"/>
        </a:p>
      </dgm:t>
    </dgm:pt>
    <dgm:pt modelId="{4404AFCE-0FFE-4908-8C4B-2B6A729CC20E}">
      <dgm:prSet phldrT="[Κείμενο]" custT="1"/>
      <dgm:spPr/>
      <dgm:t>
        <a:bodyPr/>
        <a:lstStyle/>
        <a:p>
          <a:r>
            <a:rPr lang="el-GR" sz="2400" dirty="0" smtClean="0"/>
            <a:t>Περιγράμματα Θέσεων</a:t>
          </a:r>
          <a:endParaRPr lang="el-GR" sz="2400" dirty="0"/>
        </a:p>
      </dgm:t>
    </dgm:pt>
    <dgm:pt modelId="{DD92EEAF-48F8-4ECE-BE1F-3E794F5A7B24}" type="parTrans" cxnId="{2DCE7D51-A977-471D-BAA8-D871004881C9}">
      <dgm:prSet/>
      <dgm:spPr/>
      <dgm:t>
        <a:bodyPr/>
        <a:lstStyle/>
        <a:p>
          <a:endParaRPr lang="el-GR" sz="2400"/>
        </a:p>
      </dgm:t>
    </dgm:pt>
    <dgm:pt modelId="{4515DDBE-B479-449D-BF02-DCBE6947F7FA}" type="sibTrans" cxnId="{2DCE7D51-A977-471D-BAA8-D871004881C9}">
      <dgm:prSet custT="1"/>
      <dgm:spPr/>
      <dgm:t>
        <a:bodyPr/>
        <a:lstStyle/>
        <a:p>
          <a:endParaRPr lang="el-GR" sz="1800"/>
        </a:p>
      </dgm:t>
    </dgm:pt>
    <dgm:pt modelId="{8A7F06E9-117F-4C26-B714-2C8D40EA6A02}" type="pres">
      <dgm:prSet presAssocID="{A5FAB482-9709-4242-9D46-014786EC3B3F}" presName="linearFlow" presStyleCnt="0">
        <dgm:presLayoutVars>
          <dgm:resizeHandles val="exact"/>
        </dgm:presLayoutVars>
      </dgm:prSet>
      <dgm:spPr/>
    </dgm:pt>
    <dgm:pt modelId="{E8DC2FB9-8D87-47DF-BF03-E68723B290FD}" type="pres">
      <dgm:prSet presAssocID="{B32ACD59-FA78-47A7-8C43-CF6DFD656DD6}" presName="node" presStyleLbl="node1" presStyleIdx="0" presStyleCnt="3">
        <dgm:presLayoutVars>
          <dgm:bulletEnabled val="1"/>
        </dgm:presLayoutVars>
      </dgm:prSet>
      <dgm:spPr/>
      <dgm:t>
        <a:bodyPr/>
        <a:lstStyle/>
        <a:p>
          <a:endParaRPr lang="el-GR"/>
        </a:p>
      </dgm:t>
    </dgm:pt>
    <dgm:pt modelId="{6CD974B8-3803-4912-8EAC-FA1355D8E017}" type="pres">
      <dgm:prSet presAssocID="{C4C178A3-DDD1-40E4-8FE4-562315C44E7C}" presName="sibTrans" presStyleLbl="sibTrans2D1" presStyleIdx="0" presStyleCnt="2"/>
      <dgm:spPr/>
      <dgm:t>
        <a:bodyPr/>
        <a:lstStyle/>
        <a:p>
          <a:endParaRPr lang="el-GR"/>
        </a:p>
      </dgm:t>
    </dgm:pt>
    <dgm:pt modelId="{53A40400-666D-4395-8E07-CDC75D519A65}" type="pres">
      <dgm:prSet presAssocID="{C4C178A3-DDD1-40E4-8FE4-562315C44E7C}" presName="connectorText" presStyleLbl="sibTrans2D1" presStyleIdx="0" presStyleCnt="2"/>
      <dgm:spPr/>
      <dgm:t>
        <a:bodyPr/>
        <a:lstStyle/>
        <a:p>
          <a:endParaRPr lang="el-GR"/>
        </a:p>
      </dgm:t>
    </dgm:pt>
    <dgm:pt modelId="{945C906F-DA8B-4C15-9AE3-C63268D85ADB}" type="pres">
      <dgm:prSet presAssocID="{62A8C20F-3B62-4C08-A13F-58A661BC0536}" presName="node" presStyleLbl="node1" presStyleIdx="1" presStyleCnt="3">
        <dgm:presLayoutVars>
          <dgm:bulletEnabled val="1"/>
        </dgm:presLayoutVars>
      </dgm:prSet>
      <dgm:spPr/>
      <dgm:t>
        <a:bodyPr/>
        <a:lstStyle/>
        <a:p>
          <a:endParaRPr lang="el-GR"/>
        </a:p>
      </dgm:t>
    </dgm:pt>
    <dgm:pt modelId="{11846BAA-FB93-4B7D-BDF6-63D2687617EF}" type="pres">
      <dgm:prSet presAssocID="{50547CC8-BD65-40B1-AE2B-A4ACCB9C99F2}" presName="sibTrans" presStyleLbl="sibTrans2D1" presStyleIdx="1" presStyleCnt="2"/>
      <dgm:spPr/>
      <dgm:t>
        <a:bodyPr/>
        <a:lstStyle/>
        <a:p>
          <a:endParaRPr lang="el-GR"/>
        </a:p>
      </dgm:t>
    </dgm:pt>
    <dgm:pt modelId="{DC77F00F-0E46-4772-9443-3EA7486172C9}" type="pres">
      <dgm:prSet presAssocID="{50547CC8-BD65-40B1-AE2B-A4ACCB9C99F2}" presName="connectorText" presStyleLbl="sibTrans2D1" presStyleIdx="1" presStyleCnt="2"/>
      <dgm:spPr/>
      <dgm:t>
        <a:bodyPr/>
        <a:lstStyle/>
        <a:p>
          <a:endParaRPr lang="el-GR"/>
        </a:p>
      </dgm:t>
    </dgm:pt>
    <dgm:pt modelId="{23C20D74-D5C4-4FF1-8967-7D26E32C73E1}" type="pres">
      <dgm:prSet presAssocID="{4404AFCE-0FFE-4908-8C4B-2B6A729CC20E}" presName="node" presStyleLbl="node1" presStyleIdx="2" presStyleCnt="3">
        <dgm:presLayoutVars>
          <dgm:bulletEnabled val="1"/>
        </dgm:presLayoutVars>
      </dgm:prSet>
      <dgm:spPr/>
      <dgm:t>
        <a:bodyPr/>
        <a:lstStyle/>
        <a:p>
          <a:endParaRPr lang="el-GR"/>
        </a:p>
      </dgm:t>
    </dgm:pt>
  </dgm:ptLst>
  <dgm:cxnLst>
    <dgm:cxn modelId="{3848CA9B-BABF-4ECB-A83C-C0946E929793}" type="presOf" srcId="{62A8C20F-3B62-4C08-A13F-58A661BC0536}" destId="{945C906F-DA8B-4C15-9AE3-C63268D85ADB}" srcOrd="0" destOrd="0" presId="urn:microsoft.com/office/officeart/2005/8/layout/process2"/>
    <dgm:cxn modelId="{C5D5D441-DCCE-439D-8419-5805AA1A6020}" type="presOf" srcId="{50547CC8-BD65-40B1-AE2B-A4ACCB9C99F2}" destId="{DC77F00F-0E46-4772-9443-3EA7486172C9}" srcOrd="1" destOrd="0" presId="urn:microsoft.com/office/officeart/2005/8/layout/process2"/>
    <dgm:cxn modelId="{73EA9406-69B9-4606-8217-3E285C422EDF}" type="presOf" srcId="{B32ACD59-FA78-47A7-8C43-CF6DFD656DD6}" destId="{E8DC2FB9-8D87-47DF-BF03-E68723B290FD}" srcOrd="0" destOrd="0" presId="urn:microsoft.com/office/officeart/2005/8/layout/process2"/>
    <dgm:cxn modelId="{9E9D2A85-020D-4B40-A5D6-1721F8849F7E}" srcId="{A5FAB482-9709-4242-9D46-014786EC3B3F}" destId="{62A8C20F-3B62-4C08-A13F-58A661BC0536}" srcOrd="1" destOrd="0" parTransId="{6A66AF1D-F4E8-40C9-BEB9-B0FDFCDA085C}" sibTransId="{50547CC8-BD65-40B1-AE2B-A4ACCB9C99F2}"/>
    <dgm:cxn modelId="{2DCE7D51-A977-471D-BAA8-D871004881C9}" srcId="{A5FAB482-9709-4242-9D46-014786EC3B3F}" destId="{4404AFCE-0FFE-4908-8C4B-2B6A729CC20E}" srcOrd="2" destOrd="0" parTransId="{DD92EEAF-48F8-4ECE-BE1F-3E794F5A7B24}" sibTransId="{4515DDBE-B479-449D-BF02-DCBE6947F7FA}"/>
    <dgm:cxn modelId="{8FAB3948-3310-41E7-9D1A-75F2B7817F59}" srcId="{A5FAB482-9709-4242-9D46-014786EC3B3F}" destId="{B32ACD59-FA78-47A7-8C43-CF6DFD656DD6}" srcOrd="0" destOrd="0" parTransId="{4D421FF0-FEB7-463E-A1A6-5B4A85D2BD34}" sibTransId="{C4C178A3-DDD1-40E4-8FE4-562315C44E7C}"/>
    <dgm:cxn modelId="{DDBE425D-71AA-4EC1-8842-90618F4CD811}" type="presOf" srcId="{A5FAB482-9709-4242-9D46-014786EC3B3F}" destId="{8A7F06E9-117F-4C26-B714-2C8D40EA6A02}" srcOrd="0" destOrd="0" presId="urn:microsoft.com/office/officeart/2005/8/layout/process2"/>
    <dgm:cxn modelId="{4E213254-5B9F-46A8-AF88-8913A500EDF2}" type="presOf" srcId="{C4C178A3-DDD1-40E4-8FE4-562315C44E7C}" destId="{6CD974B8-3803-4912-8EAC-FA1355D8E017}" srcOrd="0" destOrd="0" presId="urn:microsoft.com/office/officeart/2005/8/layout/process2"/>
    <dgm:cxn modelId="{78668FD4-310E-47D3-9900-64C8496C6013}" type="presOf" srcId="{C4C178A3-DDD1-40E4-8FE4-562315C44E7C}" destId="{53A40400-666D-4395-8E07-CDC75D519A65}" srcOrd="1" destOrd="0" presId="urn:microsoft.com/office/officeart/2005/8/layout/process2"/>
    <dgm:cxn modelId="{AA2368E6-B89F-4BAF-801E-B9CAD4D47ADD}" type="presOf" srcId="{4404AFCE-0FFE-4908-8C4B-2B6A729CC20E}" destId="{23C20D74-D5C4-4FF1-8967-7D26E32C73E1}" srcOrd="0" destOrd="0" presId="urn:microsoft.com/office/officeart/2005/8/layout/process2"/>
    <dgm:cxn modelId="{31D00C50-0C25-4E58-936A-C90ABC8F5333}" type="presOf" srcId="{50547CC8-BD65-40B1-AE2B-A4ACCB9C99F2}" destId="{11846BAA-FB93-4B7D-BDF6-63D2687617EF}" srcOrd="0" destOrd="0" presId="urn:microsoft.com/office/officeart/2005/8/layout/process2"/>
    <dgm:cxn modelId="{73BFB8C8-4F07-495D-B5E4-6E302D59A3EC}" type="presParOf" srcId="{8A7F06E9-117F-4C26-B714-2C8D40EA6A02}" destId="{E8DC2FB9-8D87-47DF-BF03-E68723B290FD}" srcOrd="0" destOrd="0" presId="urn:microsoft.com/office/officeart/2005/8/layout/process2"/>
    <dgm:cxn modelId="{A7BC9FBA-08C0-40B4-82B5-4184C93D413A}" type="presParOf" srcId="{8A7F06E9-117F-4C26-B714-2C8D40EA6A02}" destId="{6CD974B8-3803-4912-8EAC-FA1355D8E017}" srcOrd="1" destOrd="0" presId="urn:microsoft.com/office/officeart/2005/8/layout/process2"/>
    <dgm:cxn modelId="{03068981-50A1-40AC-BC7A-9B0C9DE9C65F}" type="presParOf" srcId="{6CD974B8-3803-4912-8EAC-FA1355D8E017}" destId="{53A40400-666D-4395-8E07-CDC75D519A65}" srcOrd="0" destOrd="0" presId="urn:microsoft.com/office/officeart/2005/8/layout/process2"/>
    <dgm:cxn modelId="{71210EB6-2B02-4684-AF6C-2C3F87B6C1AE}" type="presParOf" srcId="{8A7F06E9-117F-4C26-B714-2C8D40EA6A02}" destId="{945C906F-DA8B-4C15-9AE3-C63268D85ADB}" srcOrd="2" destOrd="0" presId="urn:microsoft.com/office/officeart/2005/8/layout/process2"/>
    <dgm:cxn modelId="{E1E9ED38-8E16-4AB4-80B1-2613224D6D62}" type="presParOf" srcId="{8A7F06E9-117F-4C26-B714-2C8D40EA6A02}" destId="{11846BAA-FB93-4B7D-BDF6-63D2687617EF}" srcOrd="3" destOrd="0" presId="urn:microsoft.com/office/officeart/2005/8/layout/process2"/>
    <dgm:cxn modelId="{A0B7C286-D938-465F-A671-44EAAFDA31A5}" type="presParOf" srcId="{11846BAA-FB93-4B7D-BDF6-63D2687617EF}" destId="{DC77F00F-0E46-4772-9443-3EA7486172C9}" srcOrd="0" destOrd="0" presId="urn:microsoft.com/office/officeart/2005/8/layout/process2"/>
    <dgm:cxn modelId="{54DBE062-BD54-4B75-B571-C0190225F0FD}" type="presParOf" srcId="{8A7F06E9-117F-4C26-B714-2C8D40EA6A02}" destId="{23C20D74-D5C4-4FF1-8967-7D26E32C73E1}"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D349EE-6E5B-4224-9C58-B89D18BD12B8}" type="doc">
      <dgm:prSet loTypeId="urn:microsoft.com/office/officeart/2008/layout/VerticalCurvedList" loCatId="list" qsTypeId="urn:microsoft.com/office/officeart/2005/8/quickstyle/3d2" qsCatId="3D" csTypeId="urn:microsoft.com/office/officeart/2005/8/colors/colorful1#2" csCatId="colorful" phldr="1"/>
      <dgm:spPr/>
      <dgm:t>
        <a:bodyPr/>
        <a:lstStyle/>
        <a:p>
          <a:endParaRPr lang="el-GR"/>
        </a:p>
      </dgm:t>
    </dgm:pt>
    <dgm:pt modelId="{82EC8BC7-9B4E-4282-B3D6-21A070D42E60}">
      <dgm:prSet phldrT="[Κείμενο]"/>
      <dgm:spPr/>
      <dgm:t>
        <a:bodyPr/>
        <a:lstStyle/>
        <a:p>
          <a:r>
            <a:rPr lang="el-GR" dirty="0" smtClean="0">
              <a:latin typeface="+mn-lt"/>
            </a:rPr>
            <a:t>Σύντομη Περιγραφή Θέσης</a:t>
          </a:r>
          <a:endParaRPr lang="el-GR" dirty="0"/>
        </a:p>
      </dgm:t>
    </dgm:pt>
    <dgm:pt modelId="{0D4EA84F-C1C3-4CA1-BE3D-98BEE06CCE3D}" type="parTrans" cxnId="{1CCA6EBB-8269-4DA8-9B98-F4D54BF57DE8}">
      <dgm:prSet/>
      <dgm:spPr/>
      <dgm:t>
        <a:bodyPr/>
        <a:lstStyle/>
        <a:p>
          <a:endParaRPr lang="el-GR"/>
        </a:p>
      </dgm:t>
    </dgm:pt>
    <dgm:pt modelId="{6724032F-1396-4DF6-8C12-B6055F6A0A4C}" type="sibTrans" cxnId="{1CCA6EBB-8269-4DA8-9B98-F4D54BF57DE8}">
      <dgm:prSet/>
      <dgm:spPr/>
      <dgm:t>
        <a:bodyPr/>
        <a:lstStyle/>
        <a:p>
          <a:endParaRPr lang="el-GR"/>
        </a:p>
      </dgm:t>
    </dgm:pt>
    <dgm:pt modelId="{2FC9EEC0-16B0-4DA1-95DD-86DFBC0C5530}">
      <dgm:prSet/>
      <dgm:spPr/>
      <dgm:t>
        <a:bodyPr/>
        <a:lstStyle/>
        <a:p>
          <a:r>
            <a:rPr lang="el-GR" dirty="0" smtClean="0">
              <a:latin typeface="+mn-lt"/>
            </a:rPr>
            <a:t>Γενικό Προφίλ</a:t>
          </a:r>
          <a:endParaRPr lang="el-GR" dirty="0">
            <a:latin typeface="+mn-lt"/>
          </a:endParaRPr>
        </a:p>
      </dgm:t>
    </dgm:pt>
    <dgm:pt modelId="{681626D9-D1A9-4DDE-9DB3-22FC3762342E}" type="parTrans" cxnId="{6AA683CD-734D-4533-B1FC-328B8F8FBE22}">
      <dgm:prSet/>
      <dgm:spPr/>
      <dgm:t>
        <a:bodyPr/>
        <a:lstStyle/>
        <a:p>
          <a:endParaRPr lang="el-GR"/>
        </a:p>
      </dgm:t>
    </dgm:pt>
    <dgm:pt modelId="{C8D139CD-A25F-482D-AE39-26E690EF8011}" type="sibTrans" cxnId="{6AA683CD-734D-4533-B1FC-328B8F8FBE22}">
      <dgm:prSet/>
      <dgm:spPr/>
      <dgm:t>
        <a:bodyPr/>
        <a:lstStyle/>
        <a:p>
          <a:endParaRPr lang="el-GR"/>
        </a:p>
      </dgm:t>
    </dgm:pt>
    <dgm:pt modelId="{7B3E005F-D8D0-46CA-90B6-9AC4FD928162}">
      <dgm:prSet/>
      <dgm:spPr/>
      <dgm:t>
        <a:bodyPr/>
        <a:lstStyle/>
        <a:p>
          <a:r>
            <a:rPr lang="el-GR" dirty="0" smtClean="0">
              <a:latin typeface="+mn-lt"/>
            </a:rPr>
            <a:t>Κύρια Καθήκοντα</a:t>
          </a:r>
          <a:endParaRPr lang="el-GR" dirty="0">
            <a:latin typeface="+mn-lt"/>
          </a:endParaRPr>
        </a:p>
      </dgm:t>
    </dgm:pt>
    <dgm:pt modelId="{AF729AF5-7B1E-47A9-8B22-31EDCEF68FBE}" type="parTrans" cxnId="{DC427B8D-6712-4E9F-A0A0-00990526B141}">
      <dgm:prSet/>
      <dgm:spPr/>
      <dgm:t>
        <a:bodyPr/>
        <a:lstStyle/>
        <a:p>
          <a:endParaRPr lang="el-GR"/>
        </a:p>
      </dgm:t>
    </dgm:pt>
    <dgm:pt modelId="{0CA7AF20-6FEB-4504-9A1F-66C002E1047A}" type="sibTrans" cxnId="{DC427B8D-6712-4E9F-A0A0-00990526B141}">
      <dgm:prSet/>
      <dgm:spPr/>
      <dgm:t>
        <a:bodyPr/>
        <a:lstStyle/>
        <a:p>
          <a:endParaRPr lang="el-GR"/>
        </a:p>
      </dgm:t>
    </dgm:pt>
    <dgm:pt modelId="{280309A5-C3BC-4DC9-A468-151D01915DA6}">
      <dgm:prSet/>
      <dgm:spPr/>
      <dgm:t>
        <a:bodyPr/>
        <a:lstStyle/>
        <a:p>
          <a:r>
            <a:rPr lang="el-GR" dirty="0" smtClean="0">
              <a:latin typeface="+mn-lt"/>
            </a:rPr>
            <a:t>Τυπικά προσόντα</a:t>
          </a:r>
        </a:p>
      </dgm:t>
    </dgm:pt>
    <dgm:pt modelId="{25B19469-5C61-49D9-967C-A4CA25199F95}" type="parTrans" cxnId="{96F3D4AC-E5FF-4485-943C-E34DD6D41262}">
      <dgm:prSet/>
      <dgm:spPr/>
      <dgm:t>
        <a:bodyPr/>
        <a:lstStyle/>
        <a:p>
          <a:endParaRPr lang="el-GR"/>
        </a:p>
      </dgm:t>
    </dgm:pt>
    <dgm:pt modelId="{4F536419-2A05-435B-BA0F-866AD93F6F25}" type="sibTrans" cxnId="{96F3D4AC-E5FF-4485-943C-E34DD6D41262}">
      <dgm:prSet/>
      <dgm:spPr/>
      <dgm:t>
        <a:bodyPr/>
        <a:lstStyle/>
        <a:p>
          <a:endParaRPr lang="el-GR"/>
        </a:p>
      </dgm:t>
    </dgm:pt>
    <dgm:pt modelId="{097ECA3A-015F-4196-B835-5553AA16F77A}">
      <dgm:prSet/>
      <dgm:spPr/>
      <dgm:t>
        <a:bodyPr/>
        <a:lstStyle/>
        <a:p>
          <a:r>
            <a:rPr lang="el-GR" dirty="0" smtClean="0">
              <a:latin typeface="+mn-lt"/>
            </a:rPr>
            <a:t>Γνώσεις – Εμπειρία - Δεξιότητες</a:t>
          </a:r>
        </a:p>
      </dgm:t>
    </dgm:pt>
    <dgm:pt modelId="{F823A0DE-104F-48B8-BEC8-E65EBE372DAB}" type="parTrans" cxnId="{329CA473-BB2C-4732-93BD-78224F406E0C}">
      <dgm:prSet/>
      <dgm:spPr/>
      <dgm:t>
        <a:bodyPr/>
        <a:lstStyle/>
        <a:p>
          <a:endParaRPr lang="el-GR"/>
        </a:p>
      </dgm:t>
    </dgm:pt>
    <dgm:pt modelId="{A1E704DB-B637-4F55-820A-B0894C720726}" type="sibTrans" cxnId="{329CA473-BB2C-4732-93BD-78224F406E0C}">
      <dgm:prSet/>
      <dgm:spPr/>
      <dgm:t>
        <a:bodyPr/>
        <a:lstStyle/>
        <a:p>
          <a:endParaRPr lang="el-GR"/>
        </a:p>
      </dgm:t>
    </dgm:pt>
    <dgm:pt modelId="{405C8001-817C-4AF7-9A13-D7D1FD3701FA}">
      <dgm:prSet/>
      <dgm:spPr/>
      <dgm:t>
        <a:bodyPr/>
        <a:lstStyle/>
        <a:p>
          <a:r>
            <a:rPr lang="el-GR" dirty="0" smtClean="0">
              <a:latin typeface="+mn-lt"/>
            </a:rPr>
            <a:t>Επιθυμητά προσόντα</a:t>
          </a:r>
          <a:endParaRPr lang="el-GR" dirty="0">
            <a:latin typeface="+mn-lt"/>
          </a:endParaRPr>
        </a:p>
      </dgm:t>
    </dgm:pt>
    <dgm:pt modelId="{3E496F00-950A-4901-89C6-B9D10C984829}" type="parTrans" cxnId="{73909847-4337-46F5-B5D1-CE4FDC97AE91}">
      <dgm:prSet/>
      <dgm:spPr/>
      <dgm:t>
        <a:bodyPr/>
        <a:lstStyle/>
        <a:p>
          <a:endParaRPr lang="el-GR"/>
        </a:p>
      </dgm:t>
    </dgm:pt>
    <dgm:pt modelId="{B63FA78F-CB27-4384-90B1-6736A941502A}" type="sibTrans" cxnId="{73909847-4337-46F5-B5D1-CE4FDC97AE91}">
      <dgm:prSet/>
      <dgm:spPr/>
      <dgm:t>
        <a:bodyPr/>
        <a:lstStyle/>
        <a:p>
          <a:endParaRPr lang="el-GR"/>
        </a:p>
      </dgm:t>
    </dgm:pt>
    <dgm:pt modelId="{698D8A63-55BD-48FB-B1D3-CDE83389CD9D}">
      <dgm:prSet/>
      <dgm:spPr/>
      <dgm:t>
        <a:bodyPr/>
        <a:lstStyle/>
        <a:p>
          <a:r>
            <a:rPr lang="el-GR" dirty="0" smtClean="0">
              <a:latin typeface="+mn-lt"/>
            </a:rPr>
            <a:t>Ειδικές απαιτήσεις θέσης εργασίας</a:t>
          </a:r>
          <a:endParaRPr lang="el-GR" dirty="0">
            <a:latin typeface="+mn-lt"/>
          </a:endParaRPr>
        </a:p>
      </dgm:t>
    </dgm:pt>
    <dgm:pt modelId="{2A56E201-525C-4E97-819D-A0F3B93AFBC9}" type="parTrans" cxnId="{5C89F989-A18B-427A-A7C9-2F1D681336FA}">
      <dgm:prSet/>
      <dgm:spPr/>
      <dgm:t>
        <a:bodyPr/>
        <a:lstStyle/>
        <a:p>
          <a:endParaRPr lang="el-GR"/>
        </a:p>
      </dgm:t>
    </dgm:pt>
    <dgm:pt modelId="{FB8FC8DB-98B1-4B66-9399-F515AE5C76D0}" type="sibTrans" cxnId="{5C89F989-A18B-427A-A7C9-2F1D681336FA}">
      <dgm:prSet/>
      <dgm:spPr/>
      <dgm:t>
        <a:bodyPr/>
        <a:lstStyle/>
        <a:p>
          <a:endParaRPr lang="el-GR"/>
        </a:p>
      </dgm:t>
    </dgm:pt>
    <dgm:pt modelId="{C0977C56-608E-4E96-BDED-248FF0F18502}">
      <dgm:prSet/>
      <dgm:spPr/>
      <dgm:t>
        <a:bodyPr/>
        <a:lstStyle/>
        <a:p>
          <a:endParaRPr lang="el-GR" dirty="0"/>
        </a:p>
      </dgm:t>
    </dgm:pt>
    <dgm:pt modelId="{9554A1B3-37E5-45D1-9025-80A776501012}" type="parTrans" cxnId="{57B82B98-6AF0-4A6F-802A-FD6920ACE973}">
      <dgm:prSet/>
      <dgm:spPr/>
      <dgm:t>
        <a:bodyPr/>
        <a:lstStyle/>
        <a:p>
          <a:endParaRPr lang="el-GR"/>
        </a:p>
      </dgm:t>
    </dgm:pt>
    <dgm:pt modelId="{BAE7F212-CF99-4DEC-9983-7CB804568716}" type="sibTrans" cxnId="{57B82B98-6AF0-4A6F-802A-FD6920ACE973}">
      <dgm:prSet/>
      <dgm:spPr/>
      <dgm:t>
        <a:bodyPr/>
        <a:lstStyle/>
        <a:p>
          <a:endParaRPr lang="el-GR"/>
        </a:p>
      </dgm:t>
    </dgm:pt>
    <dgm:pt modelId="{D2C34A49-B0FE-4B97-A1D4-F29F8315F4DB}">
      <dgm:prSet/>
      <dgm:spPr/>
      <dgm:t>
        <a:bodyPr/>
        <a:lstStyle/>
        <a:p>
          <a:endParaRPr lang="el-GR" dirty="0"/>
        </a:p>
      </dgm:t>
    </dgm:pt>
    <dgm:pt modelId="{DD720F18-987A-4A32-8213-9D4DAF93BEF2}" type="parTrans" cxnId="{A36351A9-8E75-4CE8-90FB-6DE16B22F06C}">
      <dgm:prSet/>
      <dgm:spPr/>
      <dgm:t>
        <a:bodyPr/>
        <a:lstStyle/>
        <a:p>
          <a:endParaRPr lang="el-GR"/>
        </a:p>
      </dgm:t>
    </dgm:pt>
    <dgm:pt modelId="{38DF6F27-171C-4796-B18C-6C9F710A9950}" type="sibTrans" cxnId="{A36351A9-8E75-4CE8-90FB-6DE16B22F06C}">
      <dgm:prSet/>
      <dgm:spPr/>
      <dgm:t>
        <a:bodyPr/>
        <a:lstStyle/>
        <a:p>
          <a:endParaRPr lang="el-GR"/>
        </a:p>
      </dgm:t>
    </dgm:pt>
    <dgm:pt modelId="{B783A1D5-ED6C-4C96-AF83-175777AD588C}" type="pres">
      <dgm:prSet presAssocID="{85D349EE-6E5B-4224-9C58-B89D18BD12B8}" presName="Name0" presStyleCnt="0">
        <dgm:presLayoutVars>
          <dgm:chMax val="7"/>
          <dgm:chPref val="7"/>
          <dgm:dir/>
        </dgm:presLayoutVars>
      </dgm:prSet>
      <dgm:spPr/>
      <dgm:t>
        <a:bodyPr/>
        <a:lstStyle/>
        <a:p>
          <a:endParaRPr lang="el-GR"/>
        </a:p>
      </dgm:t>
    </dgm:pt>
    <dgm:pt modelId="{98B17263-3E43-492B-8C4A-662201C1E13B}" type="pres">
      <dgm:prSet presAssocID="{85D349EE-6E5B-4224-9C58-B89D18BD12B8}" presName="Name1" presStyleCnt="0"/>
      <dgm:spPr/>
    </dgm:pt>
    <dgm:pt modelId="{4B24ED90-B93B-4A76-849A-88E181675856}" type="pres">
      <dgm:prSet presAssocID="{85D349EE-6E5B-4224-9C58-B89D18BD12B8}" presName="cycle" presStyleCnt="0"/>
      <dgm:spPr/>
    </dgm:pt>
    <dgm:pt modelId="{2820A841-7602-45B9-B759-B6BC8F2658A7}" type="pres">
      <dgm:prSet presAssocID="{85D349EE-6E5B-4224-9C58-B89D18BD12B8}" presName="srcNode" presStyleLbl="node1" presStyleIdx="0" presStyleCnt="7"/>
      <dgm:spPr/>
    </dgm:pt>
    <dgm:pt modelId="{A05CB246-E5E1-423E-ABA3-AB93756A0843}" type="pres">
      <dgm:prSet presAssocID="{85D349EE-6E5B-4224-9C58-B89D18BD12B8}" presName="conn" presStyleLbl="parChTrans1D2" presStyleIdx="0" presStyleCnt="1"/>
      <dgm:spPr/>
      <dgm:t>
        <a:bodyPr/>
        <a:lstStyle/>
        <a:p>
          <a:endParaRPr lang="el-GR"/>
        </a:p>
      </dgm:t>
    </dgm:pt>
    <dgm:pt modelId="{2407EF3E-AFBD-4C29-AF50-472DB9E4ADDC}" type="pres">
      <dgm:prSet presAssocID="{85D349EE-6E5B-4224-9C58-B89D18BD12B8}" presName="extraNode" presStyleLbl="node1" presStyleIdx="0" presStyleCnt="7"/>
      <dgm:spPr/>
    </dgm:pt>
    <dgm:pt modelId="{9BD226D5-F016-412B-BDE3-C1BF11B5392E}" type="pres">
      <dgm:prSet presAssocID="{85D349EE-6E5B-4224-9C58-B89D18BD12B8}" presName="dstNode" presStyleLbl="node1" presStyleIdx="0" presStyleCnt="7"/>
      <dgm:spPr/>
    </dgm:pt>
    <dgm:pt modelId="{44D899B6-47A8-4591-B390-E2D6A292F442}" type="pres">
      <dgm:prSet presAssocID="{82EC8BC7-9B4E-4282-B3D6-21A070D42E60}" presName="text_1" presStyleLbl="node1" presStyleIdx="0" presStyleCnt="7">
        <dgm:presLayoutVars>
          <dgm:bulletEnabled val="1"/>
        </dgm:presLayoutVars>
      </dgm:prSet>
      <dgm:spPr/>
      <dgm:t>
        <a:bodyPr/>
        <a:lstStyle/>
        <a:p>
          <a:endParaRPr lang="el-GR"/>
        </a:p>
      </dgm:t>
    </dgm:pt>
    <dgm:pt modelId="{139DA757-C5B4-43B9-94E0-80846EEC36F3}" type="pres">
      <dgm:prSet presAssocID="{82EC8BC7-9B4E-4282-B3D6-21A070D42E60}" presName="accent_1" presStyleCnt="0"/>
      <dgm:spPr/>
    </dgm:pt>
    <dgm:pt modelId="{C4B99141-6843-49E6-88E2-AADF85BF83C9}" type="pres">
      <dgm:prSet presAssocID="{82EC8BC7-9B4E-4282-B3D6-21A070D42E60}" presName="accentRepeatNode" presStyleLbl="solidFgAcc1" presStyleIdx="0" presStyleCnt="7"/>
      <dgm:spPr/>
    </dgm:pt>
    <dgm:pt modelId="{2DF7A5B7-8B6B-44C1-8EC9-B51E73BBFCD8}" type="pres">
      <dgm:prSet presAssocID="{2FC9EEC0-16B0-4DA1-95DD-86DFBC0C5530}" presName="text_2" presStyleLbl="node1" presStyleIdx="1" presStyleCnt="7">
        <dgm:presLayoutVars>
          <dgm:bulletEnabled val="1"/>
        </dgm:presLayoutVars>
      </dgm:prSet>
      <dgm:spPr/>
      <dgm:t>
        <a:bodyPr/>
        <a:lstStyle/>
        <a:p>
          <a:endParaRPr lang="el-GR"/>
        </a:p>
      </dgm:t>
    </dgm:pt>
    <dgm:pt modelId="{445E4EF5-0985-4C98-BD3F-56E96BD62BC8}" type="pres">
      <dgm:prSet presAssocID="{2FC9EEC0-16B0-4DA1-95DD-86DFBC0C5530}" presName="accent_2" presStyleCnt="0"/>
      <dgm:spPr/>
    </dgm:pt>
    <dgm:pt modelId="{59CF0998-658B-4E8B-96FB-882C97700C0C}" type="pres">
      <dgm:prSet presAssocID="{2FC9EEC0-16B0-4DA1-95DD-86DFBC0C5530}" presName="accentRepeatNode" presStyleLbl="solidFgAcc1" presStyleIdx="1" presStyleCnt="7"/>
      <dgm:spPr/>
    </dgm:pt>
    <dgm:pt modelId="{387511D3-93A3-42A6-A302-10BA8F42DC3B}" type="pres">
      <dgm:prSet presAssocID="{7B3E005F-D8D0-46CA-90B6-9AC4FD928162}" presName="text_3" presStyleLbl="node1" presStyleIdx="2" presStyleCnt="7">
        <dgm:presLayoutVars>
          <dgm:bulletEnabled val="1"/>
        </dgm:presLayoutVars>
      </dgm:prSet>
      <dgm:spPr/>
      <dgm:t>
        <a:bodyPr/>
        <a:lstStyle/>
        <a:p>
          <a:endParaRPr lang="el-GR"/>
        </a:p>
      </dgm:t>
    </dgm:pt>
    <dgm:pt modelId="{B48B02D6-6365-4A6F-810C-4088B574CAA7}" type="pres">
      <dgm:prSet presAssocID="{7B3E005F-D8D0-46CA-90B6-9AC4FD928162}" presName="accent_3" presStyleCnt="0"/>
      <dgm:spPr/>
    </dgm:pt>
    <dgm:pt modelId="{96FCDDF9-C1FE-4E64-ACBA-EFAA7450CF23}" type="pres">
      <dgm:prSet presAssocID="{7B3E005F-D8D0-46CA-90B6-9AC4FD928162}" presName="accentRepeatNode" presStyleLbl="solidFgAcc1" presStyleIdx="2" presStyleCnt="7"/>
      <dgm:spPr/>
    </dgm:pt>
    <dgm:pt modelId="{C87211F2-7D12-492A-A0A9-7A325892696E}" type="pres">
      <dgm:prSet presAssocID="{280309A5-C3BC-4DC9-A468-151D01915DA6}" presName="text_4" presStyleLbl="node1" presStyleIdx="3" presStyleCnt="7">
        <dgm:presLayoutVars>
          <dgm:bulletEnabled val="1"/>
        </dgm:presLayoutVars>
      </dgm:prSet>
      <dgm:spPr/>
      <dgm:t>
        <a:bodyPr/>
        <a:lstStyle/>
        <a:p>
          <a:endParaRPr lang="el-GR"/>
        </a:p>
      </dgm:t>
    </dgm:pt>
    <dgm:pt modelId="{FBACC45E-988D-4781-8DAA-4686B1FD191C}" type="pres">
      <dgm:prSet presAssocID="{280309A5-C3BC-4DC9-A468-151D01915DA6}" presName="accent_4" presStyleCnt="0"/>
      <dgm:spPr/>
    </dgm:pt>
    <dgm:pt modelId="{3249151F-E512-43D7-BEFF-47CAD9952B8B}" type="pres">
      <dgm:prSet presAssocID="{280309A5-C3BC-4DC9-A468-151D01915DA6}" presName="accentRepeatNode" presStyleLbl="solidFgAcc1" presStyleIdx="3" presStyleCnt="7"/>
      <dgm:spPr/>
    </dgm:pt>
    <dgm:pt modelId="{970A541D-B49A-4847-9F77-44B4E37BBED7}" type="pres">
      <dgm:prSet presAssocID="{097ECA3A-015F-4196-B835-5553AA16F77A}" presName="text_5" presStyleLbl="node1" presStyleIdx="4" presStyleCnt="7">
        <dgm:presLayoutVars>
          <dgm:bulletEnabled val="1"/>
        </dgm:presLayoutVars>
      </dgm:prSet>
      <dgm:spPr/>
      <dgm:t>
        <a:bodyPr/>
        <a:lstStyle/>
        <a:p>
          <a:endParaRPr lang="el-GR"/>
        </a:p>
      </dgm:t>
    </dgm:pt>
    <dgm:pt modelId="{187DB4A3-19F7-4430-91E8-F18D920650E4}" type="pres">
      <dgm:prSet presAssocID="{097ECA3A-015F-4196-B835-5553AA16F77A}" presName="accent_5" presStyleCnt="0"/>
      <dgm:spPr/>
    </dgm:pt>
    <dgm:pt modelId="{E747FF24-422F-413B-BDEF-29BB670BB681}" type="pres">
      <dgm:prSet presAssocID="{097ECA3A-015F-4196-B835-5553AA16F77A}" presName="accentRepeatNode" presStyleLbl="solidFgAcc1" presStyleIdx="4" presStyleCnt="7"/>
      <dgm:spPr/>
    </dgm:pt>
    <dgm:pt modelId="{B04F57E9-35C5-4899-89CA-CFCD5E000D1F}" type="pres">
      <dgm:prSet presAssocID="{405C8001-817C-4AF7-9A13-D7D1FD3701FA}" presName="text_6" presStyleLbl="node1" presStyleIdx="5" presStyleCnt="7">
        <dgm:presLayoutVars>
          <dgm:bulletEnabled val="1"/>
        </dgm:presLayoutVars>
      </dgm:prSet>
      <dgm:spPr/>
      <dgm:t>
        <a:bodyPr/>
        <a:lstStyle/>
        <a:p>
          <a:endParaRPr lang="el-GR"/>
        </a:p>
      </dgm:t>
    </dgm:pt>
    <dgm:pt modelId="{41A388E3-B6E2-4BA2-BA53-E4EC7013CC67}" type="pres">
      <dgm:prSet presAssocID="{405C8001-817C-4AF7-9A13-D7D1FD3701FA}" presName="accent_6" presStyleCnt="0"/>
      <dgm:spPr/>
    </dgm:pt>
    <dgm:pt modelId="{185C0669-9680-469E-8C32-FFAF2780DF03}" type="pres">
      <dgm:prSet presAssocID="{405C8001-817C-4AF7-9A13-D7D1FD3701FA}" presName="accentRepeatNode" presStyleLbl="solidFgAcc1" presStyleIdx="5" presStyleCnt="7"/>
      <dgm:spPr/>
    </dgm:pt>
    <dgm:pt modelId="{D8596E65-3FA9-4C37-8548-8D6213810D11}" type="pres">
      <dgm:prSet presAssocID="{698D8A63-55BD-48FB-B1D3-CDE83389CD9D}" presName="text_7" presStyleLbl="node1" presStyleIdx="6" presStyleCnt="7">
        <dgm:presLayoutVars>
          <dgm:bulletEnabled val="1"/>
        </dgm:presLayoutVars>
      </dgm:prSet>
      <dgm:spPr/>
      <dgm:t>
        <a:bodyPr/>
        <a:lstStyle/>
        <a:p>
          <a:endParaRPr lang="el-GR"/>
        </a:p>
      </dgm:t>
    </dgm:pt>
    <dgm:pt modelId="{BC5BDB1C-12D5-47A5-AD32-6F94EF675FAE}" type="pres">
      <dgm:prSet presAssocID="{698D8A63-55BD-48FB-B1D3-CDE83389CD9D}" presName="accent_7" presStyleCnt="0"/>
      <dgm:spPr/>
    </dgm:pt>
    <dgm:pt modelId="{11830D06-1096-4DAD-940E-B0E179A077CE}" type="pres">
      <dgm:prSet presAssocID="{698D8A63-55BD-48FB-B1D3-CDE83389CD9D}" presName="accentRepeatNode" presStyleLbl="solidFgAcc1" presStyleIdx="6" presStyleCnt="7"/>
      <dgm:spPr/>
    </dgm:pt>
  </dgm:ptLst>
  <dgm:cxnLst>
    <dgm:cxn modelId="{1CCA6EBB-8269-4DA8-9B98-F4D54BF57DE8}" srcId="{85D349EE-6E5B-4224-9C58-B89D18BD12B8}" destId="{82EC8BC7-9B4E-4282-B3D6-21A070D42E60}" srcOrd="0" destOrd="0" parTransId="{0D4EA84F-C1C3-4CA1-BE3D-98BEE06CCE3D}" sibTransId="{6724032F-1396-4DF6-8C12-B6055F6A0A4C}"/>
    <dgm:cxn modelId="{FD3F5527-7151-4DF2-BF18-2B05569EEA81}" type="presOf" srcId="{6724032F-1396-4DF6-8C12-B6055F6A0A4C}" destId="{A05CB246-E5E1-423E-ABA3-AB93756A0843}" srcOrd="0" destOrd="0" presId="urn:microsoft.com/office/officeart/2008/layout/VerticalCurvedList"/>
    <dgm:cxn modelId="{5C89F989-A18B-427A-A7C9-2F1D681336FA}" srcId="{85D349EE-6E5B-4224-9C58-B89D18BD12B8}" destId="{698D8A63-55BD-48FB-B1D3-CDE83389CD9D}" srcOrd="6" destOrd="0" parTransId="{2A56E201-525C-4E97-819D-A0F3B93AFBC9}" sibTransId="{FB8FC8DB-98B1-4B66-9399-F515AE5C76D0}"/>
    <dgm:cxn modelId="{96F3D4AC-E5FF-4485-943C-E34DD6D41262}" srcId="{85D349EE-6E5B-4224-9C58-B89D18BD12B8}" destId="{280309A5-C3BC-4DC9-A468-151D01915DA6}" srcOrd="3" destOrd="0" parTransId="{25B19469-5C61-49D9-967C-A4CA25199F95}" sibTransId="{4F536419-2A05-435B-BA0F-866AD93F6F25}"/>
    <dgm:cxn modelId="{6C9F8F88-BD35-46FF-842B-3B2124CECC3F}" type="presOf" srcId="{82EC8BC7-9B4E-4282-B3D6-21A070D42E60}" destId="{44D899B6-47A8-4591-B390-E2D6A292F442}" srcOrd="0" destOrd="0" presId="urn:microsoft.com/office/officeart/2008/layout/VerticalCurvedList"/>
    <dgm:cxn modelId="{6AA683CD-734D-4533-B1FC-328B8F8FBE22}" srcId="{85D349EE-6E5B-4224-9C58-B89D18BD12B8}" destId="{2FC9EEC0-16B0-4DA1-95DD-86DFBC0C5530}" srcOrd="1" destOrd="0" parTransId="{681626D9-D1A9-4DDE-9DB3-22FC3762342E}" sibTransId="{C8D139CD-A25F-482D-AE39-26E690EF8011}"/>
    <dgm:cxn modelId="{66B689FB-D98D-48E0-935B-091CA095FB2B}" type="presOf" srcId="{698D8A63-55BD-48FB-B1D3-CDE83389CD9D}" destId="{D8596E65-3FA9-4C37-8548-8D6213810D11}" srcOrd="0" destOrd="0" presId="urn:microsoft.com/office/officeart/2008/layout/VerticalCurvedList"/>
    <dgm:cxn modelId="{DC427B8D-6712-4E9F-A0A0-00990526B141}" srcId="{85D349EE-6E5B-4224-9C58-B89D18BD12B8}" destId="{7B3E005F-D8D0-46CA-90B6-9AC4FD928162}" srcOrd="2" destOrd="0" parTransId="{AF729AF5-7B1E-47A9-8B22-31EDCEF68FBE}" sibTransId="{0CA7AF20-6FEB-4504-9A1F-66C002E1047A}"/>
    <dgm:cxn modelId="{29252A9B-D235-44F4-B3D7-B60C30294D2C}" type="presOf" srcId="{2FC9EEC0-16B0-4DA1-95DD-86DFBC0C5530}" destId="{2DF7A5B7-8B6B-44C1-8EC9-B51E73BBFCD8}" srcOrd="0" destOrd="0" presId="urn:microsoft.com/office/officeart/2008/layout/VerticalCurvedList"/>
    <dgm:cxn modelId="{0CAF731E-A9A2-4E17-ADEF-45BCBF466E78}" type="presOf" srcId="{280309A5-C3BC-4DC9-A468-151D01915DA6}" destId="{C87211F2-7D12-492A-A0A9-7A325892696E}" srcOrd="0" destOrd="0" presId="urn:microsoft.com/office/officeart/2008/layout/VerticalCurvedList"/>
    <dgm:cxn modelId="{7D0F450D-85FF-406C-920B-971D781AD7E2}" type="presOf" srcId="{85D349EE-6E5B-4224-9C58-B89D18BD12B8}" destId="{B783A1D5-ED6C-4C96-AF83-175777AD588C}" srcOrd="0" destOrd="0" presId="urn:microsoft.com/office/officeart/2008/layout/VerticalCurvedList"/>
    <dgm:cxn modelId="{C6DEBBFD-2BCB-49E1-90AB-A48ED9588B9D}" type="presOf" srcId="{7B3E005F-D8D0-46CA-90B6-9AC4FD928162}" destId="{387511D3-93A3-42A6-A302-10BA8F42DC3B}" srcOrd="0" destOrd="0" presId="urn:microsoft.com/office/officeart/2008/layout/VerticalCurvedList"/>
    <dgm:cxn modelId="{329CA473-BB2C-4732-93BD-78224F406E0C}" srcId="{85D349EE-6E5B-4224-9C58-B89D18BD12B8}" destId="{097ECA3A-015F-4196-B835-5553AA16F77A}" srcOrd="4" destOrd="0" parTransId="{F823A0DE-104F-48B8-BEC8-E65EBE372DAB}" sibTransId="{A1E704DB-B637-4F55-820A-B0894C720726}"/>
    <dgm:cxn modelId="{D077FCF3-C236-4D7F-8F6C-9E5DFBA1EC50}" type="presOf" srcId="{405C8001-817C-4AF7-9A13-D7D1FD3701FA}" destId="{B04F57E9-35C5-4899-89CA-CFCD5E000D1F}" srcOrd="0" destOrd="0" presId="urn:microsoft.com/office/officeart/2008/layout/VerticalCurvedList"/>
    <dgm:cxn modelId="{73909847-4337-46F5-B5D1-CE4FDC97AE91}" srcId="{85D349EE-6E5B-4224-9C58-B89D18BD12B8}" destId="{405C8001-817C-4AF7-9A13-D7D1FD3701FA}" srcOrd="5" destOrd="0" parTransId="{3E496F00-950A-4901-89C6-B9D10C984829}" sibTransId="{B63FA78F-CB27-4384-90B1-6736A941502A}"/>
    <dgm:cxn modelId="{57B82B98-6AF0-4A6F-802A-FD6920ACE973}" srcId="{85D349EE-6E5B-4224-9C58-B89D18BD12B8}" destId="{C0977C56-608E-4E96-BDED-248FF0F18502}" srcOrd="7" destOrd="0" parTransId="{9554A1B3-37E5-45D1-9025-80A776501012}" sibTransId="{BAE7F212-CF99-4DEC-9983-7CB804568716}"/>
    <dgm:cxn modelId="{A36351A9-8E75-4CE8-90FB-6DE16B22F06C}" srcId="{85D349EE-6E5B-4224-9C58-B89D18BD12B8}" destId="{D2C34A49-B0FE-4B97-A1D4-F29F8315F4DB}" srcOrd="8" destOrd="0" parTransId="{DD720F18-987A-4A32-8213-9D4DAF93BEF2}" sibTransId="{38DF6F27-171C-4796-B18C-6C9F710A9950}"/>
    <dgm:cxn modelId="{1C73368B-82B5-4CF6-9D16-33850A79B8AF}" type="presOf" srcId="{097ECA3A-015F-4196-B835-5553AA16F77A}" destId="{970A541D-B49A-4847-9F77-44B4E37BBED7}" srcOrd="0" destOrd="0" presId="urn:microsoft.com/office/officeart/2008/layout/VerticalCurvedList"/>
    <dgm:cxn modelId="{53317031-C80D-47AB-B222-19B184724029}" type="presParOf" srcId="{B783A1D5-ED6C-4C96-AF83-175777AD588C}" destId="{98B17263-3E43-492B-8C4A-662201C1E13B}" srcOrd="0" destOrd="0" presId="urn:microsoft.com/office/officeart/2008/layout/VerticalCurvedList"/>
    <dgm:cxn modelId="{665B4577-BE63-44F0-8CBF-B6B4C62DFAF4}" type="presParOf" srcId="{98B17263-3E43-492B-8C4A-662201C1E13B}" destId="{4B24ED90-B93B-4A76-849A-88E181675856}" srcOrd="0" destOrd="0" presId="urn:microsoft.com/office/officeart/2008/layout/VerticalCurvedList"/>
    <dgm:cxn modelId="{668B7584-DD18-4021-BE6D-4A443E3B371A}" type="presParOf" srcId="{4B24ED90-B93B-4A76-849A-88E181675856}" destId="{2820A841-7602-45B9-B759-B6BC8F2658A7}" srcOrd="0" destOrd="0" presId="urn:microsoft.com/office/officeart/2008/layout/VerticalCurvedList"/>
    <dgm:cxn modelId="{6751C176-5BD7-406C-99F2-D505F73FC024}" type="presParOf" srcId="{4B24ED90-B93B-4A76-849A-88E181675856}" destId="{A05CB246-E5E1-423E-ABA3-AB93756A0843}" srcOrd="1" destOrd="0" presId="urn:microsoft.com/office/officeart/2008/layout/VerticalCurvedList"/>
    <dgm:cxn modelId="{C0E6A210-CA4A-4289-A1FA-1AAA2BA506C5}" type="presParOf" srcId="{4B24ED90-B93B-4A76-849A-88E181675856}" destId="{2407EF3E-AFBD-4C29-AF50-472DB9E4ADDC}" srcOrd="2" destOrd="0" presId="urn:microsoft.com/office/officeart/2008/layout/VerticalCurvedList"/>
    <dgm:cxn modelId="{B12AB4A6-4863-4B8C-AEDB-85C339C67A55}" type="presParOf" srcId="{4B24ED90-B93B-4A76-849A-88E181675856}" destId="{9BD226D5-F016-412B-BDE3-C1BF11B5392E}" srcOrd="3" destOrd="0" presId="urn:microsoft.com/office/officeart/2008/layout/VerticalCurvedList"/>
    <dgm:cxn modelId="{AB2F41ED-9EF1-42CA-93AC-5DE89C18B080}" type="presParOf" srcId="{98B17263-3E43-492B-8C4A-662201C1E13B}" destId="{44D899B6-47A8-4591-B390-E2D6A292F442}" srcOrd="1" destOrd="0" presId="urn:microsoft.com/office/officeart/2008/layout/VerticalCurvedList"/>
    <dgm:cxn modelId="{A23C3984-D11B-479B-A581-EDB983172B7D}" type="presParOf" srcId="{98B17263-3E43-492B-8C4A-662201C1E13B}" destId="{139DA757-C5B4-43B9-94E0-80846EEC36F3}" srcOrd="2" destOrd="0" presId="urn:microsoft.com/office/officeart/2008/layout/VerticalCurvedList"/>
    <dgm:cxn modelId="{D991C5A4-145E-4AD0-8D14-C6A67DDDA857}" type="presParOf" srcId="{139DA757-C5B4-43B9-94E0-80846EEC36F3}" destId="{C4B99141-6843-49E6-88E2-AADF85BF83C9}" srcOrd="0" destOrd="0" presId="urn:microsoft.com/office/officeart/2008/layout/VerticalCurvedList"/>
    <dgm:cxn modelId="{CD3A67D4-2B53-40E5-93B5-84F76020281E}" type="presParOf" srcId="{98B17263-3E43-492B-8C4A-662201C1E13B}" destId="{2DF7A5B7-8B6B-44C1-8EC9-B51E73BBFCD8}" srcOrd="3" destOrd="0" presId="urn:microsoft.com/office/officeart/2008/layout/VerticalCurvedList"/>
    <dgm:cxn modelId="{99D3C71C-4487-4DD7-8BBF-1D3D0DE3ECA1}" type="presParOf" srcId="{98B17263-3E43-492B-8C4A-662201C1E13B}" destId="{445E4EF5-0985-4C98-BD3F-56E96BD62BC8}" srcOrd="4" destOrd="0" presId="urn:microsoft.com/office/officeart/2008/layout/VerticalCurvedList"/>
    <dgm:cxn modelId="{86E03F84-529B-4011-A7E0-342E8F0614C7}" type="presParOf" srcId="{445E4EF5-0985-4C98-BD3F-56E96BD62BC8}" destId="{59CF0998-658B-4E8B-96FB-882C97700C0C}" srcOrd="0" destOrd="0" presId="urn:microsoft.com/office/officeart/2008/layout/VerticalCurvedList"/>
    <dgm:cxn modelId="{5DEA45B5-F157-4043-AC87-F43D802D49D1}" type="presParOf" srcId="{98B17263-3E43-492B-8C4A-662201C1E13B}" destId="{387511D3-93A3-42A6-A302-10BA8F42DC3B}" srcOrd="5" destOrd="0" presId="urn:microsoft.com/office/officeart/2008/layout/VerticalCurvedList"/>
    <dgm:cxn modelId="{B78F02E3-65DA-4552-B1A7-A29C8BF13B9D}" type="presParOf" srcId="{98B17263-3E43-492B-8C4A-662201C1E13B}" destId="{B48B02D6-6365-4A6F-810C-4088B574CAA7}" srcOrd="6" destOrd="0" presId="urn:microsoft.com/office/officeart/2008/layout/VerticalCurvedList"/>
    <dgm:cxn modelId="{F869656D-4434-4FF6-9A9C-1C89C6A676B4}" type="presParOf" srcId="{B48B02D6-6365-4A6F-810C-4088B574CAA7}" destId="{96FCDDF9-C1FE-4E64-ACBA-EFAA7450CF23}" srcOrd="0" destOrd="0" presId="urn:microsoft.com/office/officeart/2008/layout/VerticalCurvedList"/>
    <dgm:cxn modelId="{0DCA8935-8A6C-4191-8810-F33FAACFFB57}" type="presParOf" srcId="{98B17263-3E43-492B-8C4A-662201C1E13B}" destId="{C87211F2-7D12-492A-A0A9-7A325892696E}" srcOrd="7" destOrd="0" presId="urn:microsoft.com/office/officeart/2008/layout/VerticalCurvedList"/>
    <dgm:cxn modelId="{295668A8-5792-4A4C-801C-F470D8A69ACA}" type="presParOf" srcId="{98B17263-3E43-492B-8C4A-662201C1E13B}" destId="{FBACC45E-988D-4781-8DAA-4686B1FD191C}" srcOrd="8" destOrd="0" presId="urn:microsoft.com/office/officeart/2008/layout/VerticalCurvedList"/>
    <dgm:cxn modelId="{23F2F218-0474-412D-8CAE-F10166C244EE}" type="presParOf" srcId="{FBACC45E-988D-4781-8DAA-4686B1FD191C}" destId="{3249151F-E512-43D7-BEFF-47CAD9952B8B}" srcOrd="0" destOrd="0" presId="urn:microsoft.com/office/officeart/2008/layout/VerticalCurvedList"/>
    <dgm:cxn modelId="{2D2233B9-009E-44AD-B215-0BDFC7A4D0E0}" type="presParOf" srcId="{98B17263-3E43-492B-8C4A-662201C1E13B}" destId="{970A541D-B49A-4847-9F77-44B4E37BBED7}" srcOrd="9" destOrd="0" presId="urn:microsoft.com/office/officeart/2008/layout/VerticalCurvedList"/>
    <dgm:cxn modelId="{D61BDAC6-FDFC-4DCB-87B8-87970C2BA5A6}" type="presParOf" srcId="{98B17263-3E43-492B-8C4A-662201C1E13B}" destId="{187DB4A3-19F7-4430-91E8-F18D920650E4}" srcOrd="10" destOrd="0" presId="urn:microsoft.com/office/officeart/2008/layout/VerticalCurvedList"/>
    <dgm:cxn modelId="{37231BB7-60FD-494E-94FD-C80F79421D45}" type="presParOf" srcId="{187DB4A3-19F7-4430-91E8-F18D920650E4}" destId="{E747FF24-422F-413B-BDEF-29BB670BB681}" srcOrd="0" destOrd="0" presId="urn:microsoft.com/office/officeart/2008/layout/VerticalCurvedList"/>
    <dgm:cxn modelId="{0965AD17-6D1C-489F-A55E-4420E52E0840}" type="presParOf" srcId="{98B17263-3E43-492B-8C4A-662201C1E13B}" destId="{B04F57E9-35C5-4899-89CA-CFCD5E000D1F}" srcOrd="11" destOrd="0" presId="urn:microsoft.com/office/officeart/2008/layout/VerticalCurvedList"/>
    <dgm:cxn modelId="{B2589FC9-3BE9-4801-A93D-041D314DCB02}" type="presParOf" srcId="{98B17263-3E43-492B-8C4A-662201C1E13B}" destId="{41A388E3-B6E2-4BA2-BA53-E4EC7013CC67}" srcOrd="12" destOrd="0" presId="urn:microsoft.com/office/officeart/2008/layout/VerticalCurvedList"/>
    <dgm:cxn modelId="{0105D26D-F863-4B55-B600-9DE7560FC383}" type="presParOf" srcId="{41A388E3-B6E2-4BA2-BA53-E4EC7013CC67}" destId="{185C0669-9680-469E-8C32-FFAF2780DF03}" srcOrd="0" destOrd="0" presId="urn:microsoft.com/office/officeart/2008/layout/VerticalCurvedList"/>
    <dgm:cxn modelId="{DCCE4AD5-BA18-4039-842C-366DF3C3C4CF}" type="presParOf" srcId="{98B17263-3E43-492B-8C4A-662201C1E13B}" destId="{D8596E65-3FA9-4C37-8548-8D6213810D11}" srcOrd="13" destOrd="0" presId="urn:microsoft.com/office/officeart/2008/layout/VerticalCurvedList"/>
    <dgm:cxn modelId="{C2AC21C7-C358-4815-8438-0636E1831D0B}" type="presParOf" srcId="{98B17263-3E43-492B-8C4A-662201C1E13B}" destId="{BC5BDB1C-12D5-47A5-AD32-6F94EF675FAE}" srcOrd="14" destOrd="0" presId="urn:microsoft.com/office/officeart/2008/layout/VerticalCurvedList"/>
    <dgm:cxn modelId="{9E409EDD-D2F1-4D86-BC47-7226B6C65698}" type="presParOf" srcId="{BC5BDB1C-12D5-47A5-AD32-6F94EF675FAE}" destId="{11830D06-1096-4DAD-940E-B0E179A077CE}"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F60A47-610A-4306-BC29-17DDA481D2AA}" type="doc">
      <dgm:prSet loTypeId="urn:microsoft.com/office/officeart/2005/8/layout/bProcess4" loCatId="process" qsTypeId="urn:microsoft.com/office/officeart/2005/8/quickstyle/3d3" qsCatId="3D" csTypeId="urn:microsoft.com/office/officeart/2005/8/colors/colorful5" csCatId="colorful" phldr="1"/>
      <dgm:spPr/>
      <dgm:t>
        <a:bodyPr/>
        <a:lstStyle/>
        <a:p>
          <a:endParaRPr lang="el-GR"/>
        </a:p>
      </dgm:t>
    </dgm:pt>
    <dgm:pt modelId="{6F209CAA-EFA6-40AD-B1FF-4992E3E7DED0}">
      <dgm:prSet phldrT="[Κείμενο]" custT="1"/>
      <dgm:spPr/>
      <dgm:t>
        <a:bodyPr/>
        <a:lstStyle/>
        <a:p>
          <a:pPr algn="ctr"/>
          <a:r>
            <a:rPr lang="el-GR" sz="1800" smtClean="0"/>
            <a:t>Υποβολή Αιτήματος Πλήρωσης Θέσεων</a:t>
          </a:r>
          <a:endParaRPr lang="el-GR" sz="1800" dirty="0"/>
        </a:p>
      </dgm:t>
    </dgm:pt>
    <dgm:pt modelId="{24583BB1-5A14-4C38-A137-A162137ACD0E}" type="parTrans" cxnId="{469A03C3-B0AE-46F4-AB6C-6C37B2D840A1}">
      <dgm:prSet/>
      <dgm:spPr/>
      <dgm:t>
        <a:bodyPr/>
        <a:lstStyle/>
        <a:p>
          <a:pPr algn="ctr"/>
          <a:endParaRPr lang="el-GR" sz="1800"/>
        </a:p>
      </dgm:t>
    </dgm:pt>
    <dgm:pt modelId="{525C4325-C754-4B9A-9719-887E339E62BC}" type="sibTrans" cxnId="{469A03C3-B0AE-46F4-AB6C-6C37B2D840A1}">
      <dgm:prSet custT="1"/>
      <dgm:spPr/>
      <dgm:t>
        <a:bodyPr/>
        <a:lstStyle/>
        <a:p>
          <a:pPr algn="ctr"/>
          <a:endParaRPr lang="el-GR" sz="1800"/>
        </a:p>
      </dgm:t>
    </dgm:pt>
    <dgm:pt modelId="{C967E532-E7E2-413F-8DC8-962FCD5C3AE6}">
      <dgm:prSet phldrT="[Κείμενο]" custT="1"/>
      <dgm:spPr/>
      <dgm:t>
        <a:bodyPr/>
        <a:lstStyle/>
        <a:p>
          <a:pPr algn="ctr"/>
          <a:r>
            <a:rPr lang="el-GR" sz="1800" dirty="0" smtClean="0"/>
            <a:t>Αξιολόγηση Αιτημάτων από την Επιτροπή Κινητικότητας</a:t>
          </a:r>
          <a:endParaRPr lang="el-GR" sz="1800" dirty="0"/>
        </a:p>
      </dgm:t>
    </dgm:pt>
    <dgm:pt modelId="{A9EF164D-97FB-404D-9E5A-90441324DA87}" type="parTrans" cxnId="{D85E6784-CDE3-42A3-898A-B0C95FF1327F}">
      <dgm:prSet/>
      <dgm:spPr/>
      <dgm:t>
        <a:bodyPr/>
        <a:lstStyle/>
        <a:p>
          <a:pPr algn="ctr"/>
          <a:endParaRPr lang="el-GR" sz="1800"/>
        </a:p>
      </dgm:t>
    </dgm:pt>
    <dgm:pt modelId="{1F33F70F-9446-4B50-8A03-52FEED96FE80}" type="sibTrans" cxnId="{D85E6784-CDE3-42A3-898A-B0C95FF1327F}">
      <dgm:prSet custT="1"/>
      <dgm:spPr/>
      <dgm:t>
        <a:bodyPr/>
        <a:lstStyle/>
        <a:p>
          <a:pPr algn="ctr"/>
          <a:endParaRPr lang="el-GR" sz="1800"/>
        </a:p>
      </dgm:t>
    </dgm:pt>
    <dgm:pt modelId="{F016BE27-EA2C-4837-9786-940080B88885}">
      <dgm:prSet phldrT="[Κείμενο]" custT="1"/>
      <dgm:spPr/>
      <dgm:t>
        <a:bodyPr/>
        <a:lstStyle/>
        <a:p>
          <a:pPr algn="ctr"/>
          <a:r>
            <a:rPr lang="el-GR" sz="1800" dirty="0" smtClean="0"/>
            <a:t>Δημοσίευση των προς Κάλυψη Θέσεων</a:t>
          </a:r>
          <a:endParaRPr lang="el-GR" sz="1800" dirty="0"/>
        </a:p>
      </dgm:t>
    </dgm:pt>
    <dgm:pt modelId="{CA169AB1-E552-457A-91A6-CE2006CE5C5E}" type="parTrans" cxnId="{382749F2-BF1D-48AA-A1A5-0B3CB1347A89}">
      <dgm:prSet/>
      <dgm:spPr/>
      <dgm:t>
        <a:bodyPr/>
        <a:lstStyle/>
        <a:p>
          <a:pPr algn="ctr"/>
          <a:endParaRPr lang="el-GR" sz="1800"/>
        </a:p>
      </dgm:t>
    </dgm:pt>
    <dgm:pt modelId="{B9DEDA70-4AD0-4626-B394-5E6F0E18479B}" type="sibTrans" cxnId="{382749F2-BF1D-48AA-A1A5-0B3CB1347A89}">
      <dgm:prSet custT="1"/>
      <dgm:spPr/>
      <dgm:t>
        <a:bodyPr/>
        <a:lstStyle/>
        <a:p>
          <a:pPr algn="ctr"/>
          <a:endParaRPr lang="el-GR" sz="1800"/>
        </a:p>
      </dgm:t>
    </dgm:pt>
    <dgm:pt modelId="{C7284BAD-106E-469D-8A35-4DFDC1EEBB56}">
      <dgm:prSet phldrT="[Κείμενο]" custT="1"/>
      <dgm:spPr/>
      <dgm:t>
        <a:bodyPr/>
        <a:lstStyle/>
        <a:p>
          <a:pPr algn="ctr"/>
          <a:r>
            <a:rPr lang="el-GR" sz="1800" dirty="0" smtClean="0"/>
            <a:t>Υποβολή Αιτήσεων Μετακίνησης</a:t>
          </a:r>
          <a:endParaRPr lang="el-GR" sz="1800" dirty="0"/>
        </a:p>
      </dgm:t>
    </dgm:pt>
    <dgm:pt modelId="{9B7674C5-8019-4483-AFFD-BE8AD8749083}" type="parTrans" cxnId="{99494588-1A8C-4B78-94E6-A1AF2BE11E53}">
      <dgm:prSet/>
      <dgm:spPr/>
      <dgm:t>
        <a:bodyPr/>
        <a:lstStyle/>
        <a:p>
          <a:pPr algn="ctr"/>
          <a:endParaRPr lang="el-GR" sz="1800"/>
        </a:p>
      </dgm:t>
    </dgm:pt>
    <dgm:pt modelId="{EF8C3EC0-1525-4731-BD2D-388467E2E441}" type="sibTrans" cxnId="{99494588-1A8C-4B78-94E6-A1AF2BE11E53}">
      <dgm:prSet custT="1"/>
      <dgm:spPr/>
      <dgm:t>
        <a:bodyPr/>
        <a:lstStyle/>
        <a:p>
          <a:pPr algn="ctr"/>
          <a:endParaRPr lang="el-GR" sz="1800"/>
        </a:p>
      </dgm:t>
    </dgm:pt>
    <dgm:pt modelId="{EEE24F3B-FC83-40CC-80FF-D20059B14D36}">
      <dgm:prSet phldrT="[Κείμενο]" custT="1"/>
      <dgm:spPr/>
      <dgm:t>
        <a:bodyPr/>
        <a:lstStyle/>
        <a:p>
          <a:pPr algn="ctr"/>
          <a:r>
            <a:rPr lang="el-GR" sz="1800" dirty="0" smtClean="0"/>
            <a:t>Έλεγχος Προϋποθέσεων Μετακίνησης από τους Φορείς Προέλευσης</a:t>
          </a:r>
          <a:endParaRPr lang="el-GR" sz="1800" dirty="0"/>
        </a:p>
      </dgm:t>
    </dgm:pt>
    <dgm:pt modelId="{6BA3E538-58FB-4E5E-898A-7A39BA8FEDC9}" type="parTrans" cxnId="{485B9DC7-02CD-496B-85BD-EACCAD8A493D}">
      <dgm:prSet/>
      <dgm:spPr/>
      <dgm:t>
        <a:bodyPr/>
        <a:lstStyle/>
        <a:p>
          <a:pPr algn="ctr"/>
          <a:endParaRPr lang="el-GR" sz="1800"/>
        </a:p>
      </dgm:t>
    </dgm:pt>
    <dgm:pt modelId="{E5AEE412-10B2-436A-B151-DDC556D2267B}" type="sibTrans" cxnId="{485B9DC7-02CD-496B-85BD-EACCAD8A493D}">
      <dgm:prSet custT="1"/>
      <dgm:spPr/>
      <dgm:t>
        <a:bodyPr/>
        <a:lstStyle/>
        <a:p>
          <a:pPr algn="ctr"/>
          <a:endParaRPr lang="el-GR" sz="1800"/>
        </a:p>
      </dgm:t>
    </dgm:pt>
    <dgm:pt modelId="{B934C8CF-A84D-43D2-8A11-E4831548E6DC}">
      <dgm:prSet custT="1"/>
      <dgm:spPr/>
      <dgm:t>
        <a:bodyPr/>
        <a:lstStyle/>
        <a:p>
          <a:pPr algn="ctr"/>
          <a:r>
            <a:rPr lang="el-GR" sz="1800" dirty="0" smtClean="0"/>
            <a:t>Αξιολόγηση Αιτήσεων από τους Φορείς Υποδοχής</a:t>
          </a:r>
          <a:endParaRPr lang="el-GR" sz="1800" dirty="0"/>
        </a:p>
      </dgm:t>
    </dgm:pt>
    <dgm:pt modelId="{93CF86C0-239D-439F-A245-56DD0EFE7A0A}" type="parTrans" cxnId="{E5508D88-D4BA-4A4F-91E0-81BCBACC0DD3}">
      <dgm:prSet/>
      <dgm:spPr/>
      <dgm:t>
        <a:bodyPr/>
        <a:lstStyle/>
        <a:p>
          <a:pPr algn="ctr"/>
          <a:endParaRPr lang="el-GR" sz="1800"/>
        </a:p>
      </dgm:t>
    </dgm:pt>
    <dgm:pt modelId="{A39A5B66-A5FA-4DBA-8A9D-951A70D3EF04}" type="sibTrans" cxnId="{E5508D88-D4BA-4A4F-91E0-81BCBACC0DD3}">
      <dgm:prSet/>
      <dgm:spPr/>
      <dgm:t>
        <a:bodyPr/>
        <a:lstStyle/>
        <a:p>
          <a:pPr algn="ctr"/>
          <a:endParaRPr lang="el-GR" sz="1800"/>
        </a:p>
      </dgm:t>
    </dgm:pt>
    <dgm:pt modelId="{EE156F0B-D172-4329-9857-0E4EAB404BF3}">
      <dgm:prSet custT="1"/>
      <dgm:spPr/>
      <dgm:t>
        <a:bodyPr/>
        <a:lstStyle/>
        <a:p>
          <a:pPr algn="ctr"/>
          <a:r>
            <a:rPr lang="el-GR" sz="1800" dirty="0" smtClean="0"/>
            <a:t>Οριστικοποίηση/ Υλοποίηση Μετακίνησης</a:t>
          </a:r>
          <a:endParaRPr lang="el-GR" sz="1800" dirty="0"/>
        </a:p>
      </dgm:t>
    </dgm:pt>
    <dgm:pt modelId="{99ED15E9-4AAE-4818-8F9F-A97FEC3CD02C}" type="parTrans" cxnId="{8B0D7607-0A9E-43A4-872F-05D81B564A98}">
      <dgm:prSet/>
      <dgm:spPr/>
      <dgm:t>
        <a:bodyPr/>
        <a:lstStyle/>
        <a:p>
          <a:pPr algn="ctr"/>
          <a:endParaRPr lang="el-GR" sz="1800"/>
        </a:p>
      </dgm:t>
    </dgm:pt>
    <dgm:pt modelId="{C963B24A-4C67-463B-BA98-E365138B6E53}" type="sibTrans" cxnId="{8B0D7607-0A9E-43A4-872F-05D81B564A98}">
      <dgm:prSet/>
      <dgm:spPr/>
      <dgm:t>
        <a:bodyPr/>
        <a:lstStyle/>
        <a:p>
          <a:pPr algn="ctr"/>
          <a:endParaRPr lang="el-GR" sz="1800"/>
        </a:p>
      </dgm:t>
    </dgm:pt>
    <dgm:pt modelId="{8AA67B0C-B2A7-446B-8278-B635D2AF9731}">
      <dgm:prSet custT="1"/>
      <dgm:spPr/>
      <dgm:t>
        <a:bodyPr/>
        <a:lstStyle/>
        <a:p>
          <a:pPr algn="ctr"/>
          <a:r>
            <a:rPr lang="el-GR" sz="1800" b="1" u="sng" dirty="0" smtClean="0"/>
            <a:t>Αρχικοποίηση</a:t>
          </a:r>
          <a:r>
            <a:rPr lang="en-US" sz="1800" b="1" u="sng" dirty="0" smtClean="0"/>
            <a:t>:</a:t>
          </a:r>
        </a:p>
        <a:p>
          <a:pPr algn="ctr"/>
          <a:r>
            <a:rPr lang="el-GR" sz="1800" dirty="0" smtClean="0"/>
            <a:t>Εισαγωγή Οργανογράμματος, Θέσεων &amp; Ειδικών Περιγραμμάτων</a:t>
          </a:r>
          <a:endParaRPr lang="el-GR" sz="1800" dirty="0"/>
        </a:p>
      </dgm:t>
    </dgm:pt>
    <dgm:pt modelId="{CC2747C7-2D6F-4702-A576-318B146B580A}" type="parTrans" cxnId="{3F89F416-BB91-49AA-BFCB-BB8C9A9A3F6A}">
      <dgm:prSet/>
      <dgm:spPr/>
      <dgm:t>
        <a:bodyPr/>
        <a:lstStyle/>
        <a:p>
          <a:pPr algn="ctr"/>
          <a:endParaRPr lang="el-GR" sz="1800"/>
        </a:p>
      </dgm:t>
    </dgm:pt>
    <dgm:pt modelId="{0849E9AF-012D-4E86-B4C1-863118E66E83}" type="sibTrans" cxnId="{3F89F416-BB91-49AA-BFCB-BB8C9A9A3F6A}">
      <dgm:prSet/>
      <dgm:spPr/>
      <dgm:t>
        <a:bodyPr/>
        <a:lstStyle/>
        <a:p>
          <a:pPr algn="ctr"/>
          <a:endParaRPr lang="el-GR" sz="1800"/>
        </a:p>
      </dgm:t>
    </dgm:pt>
    <dgm:pt modelId="{3EFBF0F9-AAB6-4592-98F0-12B1245BE25C}">
      <dgm:prSet custT="1"/>
      <dgm:spPr/>
      <dgm:t>
        <a:bodyPr/>
        <a:lstStyle/>
        <a:p>
          <a:r>
            <a:rPr lang="el-GR" sz="1800" dirty="0" smtClean="0"/>
            <a:t>Ολοκλήρωση Κύκλου Κινητικότητας</a:t>
          </a:r>
          <a:endParaRPr lang="el-GR" sz="1800" dirty="0"/>
        </a:p>
      </dgm:t>
    </dgm:pt>
    <dgm:pt modelId="{E96FD887-3473-4453-AAC4-81840116A924}" type="parTrans" cxnId="{50FEF41D-E688-4001-AD8F-F406AF56FD86}">
      <dgm:prSet/>
      <dgm:spPr/>
      <dgm:t>
        <a:bodyPr/>
        <a:lstStyle/>
        <a:p>
          <a:endParaRPr lang="el-GR"/>
        </a:p>
      </dgm:t>
    </dgm:pt>
    <dgm:pt modelId="{12B088C8-7324-43CE-8FA3-38FAC289ECF5}" type="sibTrans" cxnId="{50FEF41D-E688-4001-AD8F-F406AF56FD86}">
      <dgm:prSet/>
      <dgm:spPr/>
      <dgm:t>
        <a:bodyPr/>
        <a:lstStyle/>
        <a:p>
          <a:endParaRPr lang="el-GR"/>
        </a:p>
      </dgm:t>
    </dgm:pt>
    <dgm:pt modelId="{8910B490-923D-4D5B-93E6-899585F28CC1}" type="pres">
      <dgm:prSet presAssocID="{FAF60A47-610A-4306-BC29-17DDA481D2AA}" presName="Name0" presStyleCnt="0">
        <dgm:presLayoutVars>
          <dgm:dir/>
          <dgm:resizeHandles/>
        </dgm:presLayoutVars>
      </dgm:prSet>
      <dgm:spPr/>
      <dgm:t>
        <a:bodyPr/>
        <a:lstStyle/>
        <a:p>
          <a:endParaRPr lang="el-GR"/>
        </a:p>
      </dgm:t>
    </dgm:pt>
    <dgm:pt modelId="{F7945742-6245-427F-BB51-C685FB96C376}" type="pres">
      <dgm:prSet presAssocID="{8AA67B0C-B2A7-446B-8278-B635D2AF9731}" presName="compNode" presStyleCnt="0"/>
      <dgm:spPr/>
      <dgm:t>
        <a:bodyPr/>
        <a:lstStyle/>
        <a:p>
          <a:endParaRPr lang="el-GR"/>
        </a:p>
      </dgm:t>
    </dgm:pt>
    <dgm:pt modelId="{4787E7F9-B968-4D80-AC01-C2B7BD95D7DE}" type="pres">
      <dgm:prSet presAssocID="{8AA67B0C-B2A7-446B-8278-B635D2AF9731}" presName="dummyConnPt" presStyleCnt="0"/>
      <dgm:spPr/>
      <dgm:t>
        <a:bodyPr/>
        <a:lstStyle/>
        <a:p>
          <a:endParaRPr lang="el-GR"/>
        </a:p>
      </dgm:t>
    </dgm:pt>
    <dgm:pt modelId="{6E108BB2-80BC-4B61-A0BE-8104358B8DE6}" type="pres">
      <dgm:prSet presAssocID="{8AA67B0C-B2A7-446B-8278-B635D2AF9731}" presName="node" presStyleLbl="node1" presStyleIdx="0" presStyleCnt="9">
        <dgm:presLayoutVars>
          <dgm:bulletEnabled val="1"/>
        </dgm:presLayoutVars>
      </dgm:prSet>
      <dgm:spPr/>
      <dgm:t>
        <a:bodyPr/>
        <a:lstStyle/>
        <a:p>
          <a:endParaRPr lang="el-GR"/>
        </a:p>
      </dgm:t>
    </dgm:pt>
    <dgm:pt modelId="{B08F044E-9AB2-4C68-BFC1-3B48BA042F26}" type="pres">
      <dgm:prSet presAssocID="{0849E9AF-012D-4E86-B4C1-863118E66E83}" presName="sibTrans" presStyleLbl="bgSibTrans2D1" presStyleIdx="0" presStyleCnt="8"/>
      <dgm:spPr/>
      <dgm:t>
        <a:bodyPr/>
        <a:lstStyle/>
        <a:p>
          <a:endParaRPr lang="el-GR"/>
        </a:p>
      </dgm:t>
    </dgm:pt>
    <dgm:pt modelId="{DB18B92F-D786-412E-A2F0-2023EE86F411}" type="pres">
      <dgm:prSet presAssocID="{6F209CAA-EFA6-40AD-B1FF-4992E3E7DED0}" presName="compNode" presStyleCnt="0"/>
      <dgm:spPr/>
      <dgm:t>
        <a:bodyPr/>
        <a:lstStyle/>
        <a:p>
          <a:endParaRPr lang="el-GR"/>
        </a:p>
      </dgm:t>
    </dgm:pt>
    <dgm:pt modelId="{D65CB15F-CEA4-4042-9C1D-E08C716A8896}" type="pres">
      <dgm:prSet presAssocID="{6F209CAA-EFA6-40AD-B1FF-4992E3E7DED0}" presName="dummyConnPt" presStyleCnt="0"/>
      <dgm:spPr/>
      <dgm:t>
        <a:bodyPr/>
        <a:lstStyle/>
        <a:p>
          <a:endParaRPr lang="el-GR"/>
        </a:p>
      </dgm:t>
    </dgm:pt>
    <dgm:pt modelId="{31F0F3AA-25A7-49E9-A1A8-440812642CAB}" type="pres">
      <dgm:prSet presAssocID="{6F209CAA-EFA6-40AD-B1FF-4992E3E7DED0}" presName="node" presStyleLbl="node1" presStyleIdx="1" presStyleCnt="9">
        <dgm:presLayoutVars>
          <dgm:bulletEnabled val="1"/>
        </dgm:presLayoutVars>
      </dgm:prSet>
      <dgm:spPr/>
      <dgm:t>
        <a:bodyPr/>
        <a:lstStyle/>
        <a:p>
          <a:endParaRPr lang="el-GR"/>
        </a:p>
      </dgm:t>
    </dgm:pt>
    <dgm:pt modelId="{3C890998-B4E7-478A-B25F-089BE18A4AE4}" type="pres">
      <dgm:prSet presAssocID="{525C4325-C754-4B9A-9719-887E339E62BC}" presName="sibTrans" presStyleLbl="bgSibTrans2D1" presStyleIdx="1" presStyleCnt="8"/>
      <dgm:spPr/>
      <dgm:t>
        <a:bodyPr/>
        <a:lstStyle/>
        <a:p>
          <a:endParaRPr lang="el-GR"/>
        </a:p>
      </dgm:t>
    </dgm:pt>
    <dgm:pt modelId="{DEFE8FBF-0A61-48D0-89D1-3D20B6E7BCAB}" type="pres">
      <dgm:prSet presAssocID="{C967E532-E7E2-413F-8DC8-962FCD5C3AE6}" presName="compNode" presStyleCnt="0"/>
      <dgm:spPr/>
      <dgm:t>
        <a:bodyPr/>
        <a:lstStyle/>
        <a:p>
          <a:endParaRPr lang="el-GR"/>
        </a:p>
      </dgm:t>
    </dgm:pt>
    <dgm:pt modelId="{F4BF5C2A-37F1-4B3C-B0CA-C2EE6E95A3C9}" type="pres">
      <dgm:prSet presAssocID="{C967E532-E7E2-413F-8DC8-962FCD5C3AE6}" presName="dummyConnPt" presStyleCnt="0"/>
      <dgm:spPr/>
      <dgm:t>
        <a:bodyPr/>
        <a:lstStyle/>
        <a:p>
          <a:endParaRPr lang="el-GR"/>
        </a:p>
      </dgm:t>
    </dgm:pt>
    <dgm:pt modelId="{BDBB13DB-461D-4C77-83B8-3E1C2C34C077}" type="pres">
      <dgm:prSet presAssocID="{C967E532-E7E2-413F-8DC8-962FCD5C3AE6}" presName="node" presStyleLbl="node1" presStyleIdx="2" presStyleCnt="9">
        <dgm:presLayoutVars>
          <dgm:bulletEnabled val="1"/>
        </dgm:presLayoutVars>
      </dgm:prSet>
      <dgm:spPr/>
      <dgm:t>
        <a:bodyPr/>
        <a:lstStyle/>
        <a:p>
          <a:endParaRPr lang="el-GR"/>
        </a:p>
      </dgm:t>
    </dgm:pt>
    <dgm:pt modelId="{FF52BA4B-9112-4567-A178-BEE6EDA7882A}" type="pres">
      <dgm:prSet presAssocID="{1F33F70F-9446-4B50-8A03-52FEED96FE80}" presName="sibTrans" presStyleLbl="bgSibTrans2D1" presStyleIdx="2" presStyleCnt="8"/>
      <dgm:spPr/>
      <dgm:t>
        <a:bodyPr/>
        <a:lstStyle/>
        <a:p>
          <a:endParaRPr lang="el-GR"/>
        </a:p>
      </dgm:t>
    </dgm:pt>
    <dgm:pt modelId="{3278BAEE-C7C4-49F9-9D52-3B4B991834FC}" type="pres">
      <dgm:prSet presAssocID="{F016BE27-EA2C-4837-9786-940080B88885}" presName="compNode" presStyleCnt="0"/>
      <dgm:spPr/>
      <dgm:t>
        <a:bodyPr/>
        <a:lstStyle/>
        <a:p>
          <a:endParaRPr lang="el-GR"/>
        </a:p>
      </dgm:t>
    </dgm:pt>
    <dgm:pt modelId="{B1EEE564-B9C7-4576-9B40-C402C2AC90A9}" type="pres">
      <dgm:prSet presAssocID="{F016BE27-EA2C-4837-9786-940080B88885}" presName="dummyConnPt" presStyleCnt="0"/>
      <dgm:spPr/>
      <dgm:t>
        <a:bodyPr/>
        <a:lstStyle/>
        <a:p>
          <a:endParaRPr lang="el-GR"/>
        </a:p>
      </dgm:t>
    </dgm:pt>
    <dgm:pt modelId="{C8FEF88E-D10F-4DA9-8CD2-9CEB263B7CDD}" type="pres">
      <dgm:prSet presAssocID="{F016BE27-EA2C-4837-9786-940080B88885}" presName="node" presStyleLbl="node1" presStyleIdx="3" presStyleCnt="9">
        <dgm:presLayoutVars>
          <dgm:bulletEnabled val="1"/>
        </dgm:presLayoutVars>
      </dgm:prSet>
      <dgm:spPr/>
      <dgm:t>
        <a:bodyPr/>
        <a:lstStyle/>
        <a:p>
          <a:endParaRPr lang="el-GR"/>
        </a:p>
      </dgm:t>
    </dgm:pt>
    <dgm:pt modelId="{4E1F871F-47CF-4708-9E75-26A12E460C99}" type="pres">
      <dgm:prSet presAssocID="{B9DEDA70-4AD0-4626-B394-5E6F0E18479B}" presName="sibTrans" presStyleLbl="bgSibTrans2D1" presStyleIdx="3" presStyleCnt="8"/>
      <dgm:spPr/>
      <dgm:t>
        <a:bodyPr/>
        <a:lstStyle/>
        <a:p>
          <a:endParaRPr lang="el-GR"/>
        </a:p>
      </dgm:t>
    </dgm:pt>
    <dgm:pt modelId="{AD324BE3-3A55-4D96-ADF9-1C059062DC05}" type="pres">
      <dgm:prSet presAssocID="{C7284BAD-106E-469D-8A35-4DFDC1EEBB56}" presName="compNode" presStyleCnt="0"/>
      <dgm:spPr/>
      <dgm:t>
        <a:bodyPr/>
        <a:lstStyle/>
        <a:p>
          <a:endParaRPr lang="el-GR"/>
        </a:p>
      </dgm:t>
    </dgm:pt>
    <dgm:pt modelId="{7E8EA58D-76B6-4E12-9AB5-0812D083EFDD}" type="pres">
      <dgm:prSet presAssocID="{C7284BAD-106E-469D-8A35-4DFDC1EEBB56}" presName="dummyConnPt" presStyleCnt="0"/>
      <dgm:spPr/>
      <dgm:t>
        <a:bodyPr/>
        <a:lstStyle/>
        <a:p>
          <a:endParaRPr lang="el-GR"/>
        </a:p>
      </dgm:t>
    </dgm:pt>
    <dgm:pt modelId="{9E44C7F0-5D64-4D61-804C-74E69EDB8644}" type="pres">
      <dgm:prSet presAssocID="{C7284BAD-106E-469D-8A35-4DFDC1EEBB56}" presName="node" presStyleLbl="node1" presStyleIdx="4" presStyleCnt="9">
        <dgm:presLayoutVars>
          <dgm:bulletEnabled val="1"/>
        </dgm:presLayoutVars>
      </dgm:prSet>
      <dgm:spPr/>
      <dgm:t>
        <a:bodyPr/>
        <a:lstStyle/>
        <a:p>
          <a:endParaRPr lang="el-GR"/>
        </a:p>
      </dgm:t>
    </dgm:pt>
    <dgm:pt modelId="{FFDE8C02-7EB7-47DD-80EF-F399876FCF8D}" type="pres">
      <dgm:prSet presAssocID="{EF8C3EC0-1525-4731-BD2D-388467E2E441}" presName="sibTrans" presStyleLbl="bgSibTrans2D1" presStyleIdx="4" presStyleCnt="8"/>
      <dgm:spPr/>
      <dgm:t>
        <a:bodyPr/>
        <a:lstStyle/>
        <a:p>
          <a:endParaRPr lang="el-GR"/>
        </a:p>
      </dgm:t>
    </dgm:pt>
    <dgm:pt modelId="{FE62058D-2E68-4DDF-8143-281B0C1FEA79}" type="pres">
      <dgm:prSet presAssocID="{EEE24F3B-FC83-40CC-80FF-D20059B14D36}" presName="compNode" presStyleCnt="0"/>
      <dgm:spPr/>
      <dgm:t>
        <a:bodyPr/>
        <a:lstStyle/>
        <a:p>
          <a:endParaRPr lang="el-GR"/>
        </a:p>
      </dgm:t>
    </dgm:pt>
    <dgm:pt modelId="{805B104C-540C-4AC2-9EB4-FC92479D5022}" type="pres">
      <dgm:prSet presAssocID="{EEE24F3B-FC83-40CC-80FF-D20059B14D36}" presName="dummyConnPt" presStyleCnt="0"/>
      <dgm:spPr/>
      <dgm:t>
        <a:bodyPr/>
        <a:lstStyle/>
        <a:p>
          <a:endParaRPr lang="el-GR"/>
        </a:p>
      </dgm:t>
    </dgm:pt>
    <dgm:pt modelId="{41118B3B-675C-4BA2-BD83-41215181C95A}" type="pres">
      <dgm:prSet presAssocID="{EEE24F3B-FC83-40CC-80FF-D20059B14D36}" presName="node" presStyleLbl="node1" presStyleIdx="5" presStyleCnt="9">
        <dgm:presLayoutVars>
          <dgm:bulletEnabled val="1"/>
        </dgm:presLayoutVars>
      </dgm:prSet>
      <dgm:spPr/>
      <dgm:t>
        <a:bodyPr/>
        <a:lstStyle/>
        <a:p>
          <a:endParaRPr lang="el-GR"/>
        </a:p>
      </dgm:t>
    </dgm:pt>
    <dgm:pt modelId="{68FF1B63-47F6-4ECF-BDFC-5747FBCD6BDF}" type="pres">
      <dgm:prSet presAssocID="{E5AEE412-10B2-436A-B151-DDC556D2267B}" presName="sibTrans" presStyleLbl="bgSibTrans2D1" presStyleIdx="5" presStyleCnt="8"/>
      <dgm:spPr/>
      <dgm:t>
        <a:bodyPr/>
        <a:lstStyle/>
        <a:p>
          <a:endParaRPr lang="el-GR"/>
        </a:p>
      </dgm:t>
    </dgm:pt>
    <dgm:pt modelId="{B41BE2AF-32B0-4AA0-94CD-093A50D81749}" type="pres">
      <dgm:prSet presAssocID="{B934C8CF-A84D-43D2-8A11-E4831548E6DC}" presName="compNode" presStyleCnt="0"/>
      <dgm:spPr/>
      <dgm:t>
        <a:bodyPr/>
        <a:lstStyle/>
        <a:p>
          <a:endParaRPr lang="el-GR"/>
        </a:p>
      </dgm:t>
    </dgm:pt>
    <dgm:pt modelId="{60A15A66-37EF-482F-90FC-50B03F5DA8C3}" type="pres">
      <dgm:prSet presAssocID="{B934C8CF-A84D-43D2-8A11-E4831548E6DC}" presName="dummyConnPt" presStyleCnt="0"/>
      <dgm:spPr/>
      <dgm:t>
        <a:bodyPr/>
        <a:lstStyle/>
        <a:p>
          <a:endParaRPr lang="el-GR"/>
        </a:p>
      </dgm:t>
    </dgm:pt>
    <dgm:pt modelId="{293BFBF1-5CFA-493B-983E-0D257CE878AA}" type="pres">
      <dgm:prSet presAssocID="{B934C8CF-A84D-43D2-8A11-E4831548E6DC}" presName="node" presStyleLbl="node1" presStyleIdx="6" presStyleCnt="9">
        <dgm:presLayoutVars>
          <dgm:bulletEnabled val="1"/>
        </dgm:presLayoutVars>
      </dgm:prSet>
      <dgm:spPr/>
      <dgm:t>
        <a:bodyPr/>
        <a:lstStyle/>
        <a:p>
          <a:endParaRPr lang="el-GR"/>
        </a:p>
      </dgm:t>
    </dgm:pt>
    <dgm:pt modelId="{F53DF6AA-2985-408C-B98C-E89B48A8A8F2}" type="pres">
      <dgm:prSet presAssocID="{A39A5B66-A5FA-4DBA-8A9D-951A70D3EF04}" presName="sibTrans" presStyleLbl="bgSibTrans2D1" presStyleIdx="6" presStyleCnt="8"/>
      <dgm:spPr/>
      <dgm:t>
        <a:bodyPr/>
        <a:lstStyle/>
        <a:p>
          <a:endParaRPr lang="el-GR"/>
        </a:p>
      </dgm:t>
    </dgm:pt>
    <dgm:pt modelId="{E6CA7D97-739C-44BF-9B56-ECA25E6B20CC}" type="pres">
      <dgm:prSet presAssocID="{EE156F0B-D172-4329-9857-0E4EAB404BF3}" presName="compNode" presStyleCnt="0"/>
      <dgm:spPr/>
      <dgm:t>
        <a:bodyPr/>
        <a:lstStyle/>
        <a:p>
          <a:endParaRPr lang="el-GR"/>
        </a:p>
      </dgm:t>
    </dgm:pt>
    <dgm:pt modelId="{A89A9C45-C4A0-4698-A144-3E1CFC73564F}" type="pres">
      <dgm:prSet presAssocID="{EE156F0B-D172-4329-9857-0E4EAB404BF3}" presName="dummyConnPt" presStyleCnt="0"/>
      <dgm:spPr/>
      <dgm:t>
        <a:bodyPr/>
        <a:lstStyle/>
        <a:p>
          <a:endParaRPr lang="el-GR"/>
        </a:p>
      </dgm:t>
    </dgm:pt>
    <dgm:pt modelId="{917E2CA6-8B1B-4889-8187-60B3F1D93E1C}" type="pres">
      <dgm:prSet presAssocID="{EE156F0B-D172-4329-9857-0E4EAB404BF3}" presName="node" presStyleLbl="node1" presStyleIdx="7" presStyleCnt="9">
        <dgm:presLayoutVars>
          <dgm:bulletEnabled val="1"/>
        </dgm:presLayoutVars>
      </dgm:prSet>
      <dgm:spPr/>
      <dgm:t>
        <a:bodyPr/>
        <a:lstStyle/>
        <a:p>
          <a:endParaRPr lang="el-GR"/>
        </a:p>
      </dgm:t>
    </dgm:pt>
    <dgm:pt modelId="{4B02F467-62EF-4842-96FD-C4F851FF59D6}" type="pres">
      <dgm:prSet presAssocID="{C963B24A-4C67-463B-BA98-E365138B6E53}" presName="sibTrans" presStyleLbl="bgSibTrans2D1" presStyleIdx="7" presStyleCnt="8"/>
      <dgm:spPr/>
      <dgm:t>
        <a:bodyPr/>
        <a:lstStyle/>
        <a:p>
          <a:endParaRPr lang="el-GR"/>
        </a:p>
      </dgm:t>
    </dgm:pt>
    <dgm:pt modelId="{7ED34F4C-989E-494D-B9DD-211C87EA896B}" type="pres">
      <dgm:prSet presAssocID="{3EFBF0F9-AAB6-4592-98F0-12B1245BE25C}" presName="compNode" presStyleCnt="0"/>
      <dgm:spPr/>
      <dgm:t>
        <a:bodyPr/>
        <a:lstStyle/>
        <a:p>
          <a:endParaRPr lang="el-GR"/>
        </a:p>
      </dgm:t>
    </dgm:pt>
    <dgm:pt modelId="{1FB870BA-CA3A-4223-9277-E265CF9AA213}" type="pres">
      <dgm:prSet presAssocID="{3EFBF0F9-AAB6-4592-98F0-12B1245BE25C}" presName="dummyConnPt" presStyleCnt="0"/>
      <dgm:spPr/>
      <dgm:t>
        <a:bodyPr/>
        <a:lstStyle/>
        <a:p>
          <a:endParaRPr lang="el-GR"/>
        </a:p>
      </dgm:t>
    </dgm:pt>
    <dgm:pt modelId="{852BA2AC-AA47-432B-8D0E-D5288498AD2C}" type="pres">
      <dgm:prSet presAssocID="{3EFBF0F9-AAB6-4592-98F0-12B1245BE25C}" presName="node" presStyleLbl="node1" presStyleIdx="8" presStyleCnt="9">
        <dgm:presLayoutVars>
          <dgm:bulletEnabled val="1"/>
        </dgm:presLayoutVars>
      </dgm:prSet>
      <dgm:spPr/>
      <dgm:t>
        <a:bodyPr/>
        <a:lstStyle/>
        <a:p>
          <a:endParaRPr lang="el-GR"/>
        </a:p>
      </dgm:t>
    </dgm:pt>
  </dgm:ptLst>
  <dgm:cxnLst>
    <dgm:cxn modelId="{088003E0-EDB6-4162-A86E-A9C1AA5FB842}" type="presOf" srcId="{F016BE27-EA2C-4837-9786-940080B88885}" destId="{C8FEF88E-D10F-4DA9-8CD2-9CEB263B7CDD}" srcOrd="0" destOrd="0" presId="urn:microsoft.com/office/officeart/2005/8/layout/bProcess4"/>
    <dgm:cxn modelId="{348172C4-0863-4533-B56E-2464854D3DEF}" type="presOf" srcId="{8AA67B0C-B2A7-446B-8278-B635D2AF9731}" destId="{6E108BB2-80BC-4B61-A0BE-8104358B8DE6}" srcOrd="0" destOrd="0" presId="urn:microsoft.com/office/officeart/2005/8/layout/bProcess4"/>
    <dgm:cxn modelId="{E9C27BBE-561F-4258-8ADA-C686E55C3FFB}" type="presOf" srcId="{B934C8CF-A84D-43D2-8A11-E4831548E6DC}" destId="{293BFBF1-5CFA-493B-983E-0D257CE878AA}" srcOrd="0" destOrd="0" presId="urn:microsoft.com/office/officeart/2005/8/layout/bProcess4"/>
    <dgm:cxn modelId="{8B0D7607-0A9E-43A4-872F-05D81B564A98}" srcId="{FAF60A47-610A-4306-BC29-17DDA481D2AA}" destId="{EE156F0B-D172-4329-9857-0E4EAB404BF3}" srcOrd="7" destOrd="0" parTransId="{99ED15E9-4AAE-4818-8F9F-A97FEC3CD02C}" sibTransId="{C963B24A-4C67-463B-BA98-E365138B6E53}"/>
    <dgm:cxn modelId="{2729A55B-3DB5-49ED-9E65-E0180BBB9A5D}" type="presOf" srcId="{525C4325-C754-4B9A-9719-887E339E62BC}" destId="{3C890998-B4E7-478A-B25F-089BE18A4AE4}" srcOrd="0" destOrd="0" presId="urn:microsoft.com/office/officeart/2005/8/layout/bProcess4"/>
    <dgm:cxn modelId="{1D27296C-D0E8-4EE9-A399-19C3EFD9D085}" type="presOf" srcId="{EEE24F3B-FC83-40CC-80FF-D20059B14D36}" destId="{41118B3B-675C-4BA2-BD83-41215181C95A}" srcOrd="0" destOrd="0" presId="urn:microsoft.com/office/officeart/2005/8/layout/bProcess4"/>
    <dgm:cxn modelId="{1F9EA0B9-631A-4EAE-966B-FA7140019A4B}" type="presOf" srcId="{C7284BAD-106E-469D-8A35-4DFDC1EEBB56}" destId="{9E44C7F0-5D64-4D61-804C-74E69EDB8644}" srcOrd="0" destOrd="0" presId="urn:microsoft.com/office/officeart/2005/8/layout/bProcess4"/>
    <dgm:cxn modelId="{485B9DC7-02CD-496B-85BD-EACCAD8A493D}" srcId="{FAF60A47-610A-4306-BC29-17DDA481D2AA}" destId="{EEE24F3B-FC83-40CC-80FF-D20059B14D36}" srcOrd="5" destOrd="0" parTransId="{6BA3E538-58FB-4E5E-898A-7A39BA8FEDC9}" sibTransId="{E5AEE412-10B2-436A-B151-DDC556D2267B}"/>
    <dgm:cxn modelId="{CC672778-7546-4568-A480-2E8F9761B595}" type="presOf" srcId="{A39A5B66-A5FA-4DBA-8A9D-951A70D3EF04}" destId="{F53DF6AA-2985-408C-B98C-E89B48A8A8F2}" srcOrd="0" destOrd="0" presId="urn:microsoft.com/office/officeart/2005/8/layout/bProcess4"/>
    <dgm:cxn modelId="{0D9DC728-9C6D-4C49-8A77-F02EFB7144FE}" type="presOf" srcId="{C963B24A-4C67-463B-BA98-E365138B6E53}" destId="{4B02F467-62EF-4842-96FD-C4F851FF59D6}" srcOrd="0" destOrd="0" presId="urn:microsoft.com/office/officeart/2005/8/layout/bProcess4"/>
    <dgm:cxn modelId="{469A03C3-B0AE-46F4-AB6C-6C37B2D840A1}" srcId="{FAF60A47-610A-4306-BC29-17DDA481D2AA}" destId="{6F209CAA-EFA6-40AD-B1FF-4992E3E7DED0}" srcOrd="1" destOrd="0" parTransId="{24583BB1-5A14-4C38-A137-A162137ACD0E}" sibTransId="{525C4325-C754-4B9A-9719-887E339E62BC}"/>
    <dgm:cxn modelId="{8D9ADBA7-1DA1-45EA-9223-53BC32080DC9}" type="presOf" srcId="{1F33F70F-9446-4B50-8A03-52FEED96FE80}" destId="{FF52BA4B-9112-4567-A178-BEE6EDA7882A}" srcOrd="0" destOrd="0" presId="urn:microsoft.com/office/officeart/2005/8/layout/bProcess4"/>
    <dgm:cxn modelId="{50FEF41D-E688-4001-AD8F-F406AF56FD86}" srcId="{FAF60A47-610A-4306-BC29-17DDA481D2AA}" destId="{3EFBF0F9-AAB6-4592-98F0-12B1245BE25C}" srcOrd="8" destOrd="0" parTransId="{E96FD887-3473-4453-AAC4-81840116A924}" sibTransId="{12B088C8-7324-43CE-8FA3-38FAC289ECF5}"/>
    <dgm:cxn modelId="{E5508D88-D4BA-4A4F-91E0-81BCBACC0DD3}" srcId="{FAF60A47-610A-4306-BC29-17DDA481D2AA}" destId="{B934C8CF-A84D-43D2-8A11-E4831548E6DC}" srcOrd="6" destOrd="0" parTransId="{93CF86C0-239D-439F-A245-56DD0EFE7A0A}" sibTransId="{A39A5B66-A5FA-4DBA-8A9D-951A70D3EF04}"/>
    <dgm:cxn modelId="{FB93EBE2-1BD4-41A7-AAA6-45AB53CC8618}" type="presOf" srcId="{EF8C3EC0-1525-4731-BD2D-388467E2E441}" destId="{FFDE8C02-7EB7-47DD-80EF-F399876FCF8D}" srcOrd="0" destOrd="0" presId="urn:microsoft.com/office/officeart/2005/8/layout/bProcess4"/>
    <dgm:cxn modelId="{6DD254AB-E6DC-407C-8F67-3E77F83E5306}" type="presOf" srcId="{6F209CAA-EFA6-40AD-B1FF-4992E3E7DED0}" destId="{31F0F3AA-25A7-49E9-A1A8-440812642CAB}" srcOrd="0" destOrd="0" presId="urn:microsoft.com/office/officeart/2005/8/layout/bProcess4"/>
    <dgm:cxn modelId="{93C8813E-BC16-4069-9AC3-8EA50A4D4FE8}" type="presOf" srcId="{0849E9AF-012D-4E86-B4C1-863118E66E83}" destId="{B08F044E-9AB2-4C68-BFC1-3B48BA042F26}" srcOrd="0" destOrd="0" presId="urn:microsoft.com/office/officeart/2005/8/layout/bProcess4"/>
    <dgm:cxn modelId="{D85E6784-CDE3-42A3-898A-B0C95FF1327F}" srcId="{FAF60A47-610A-4306-BC29-17DDA481D2AA}" destId="{C967E532-E7E2-413F-8DC8-962FCD5C3AE6}" srcOrd="2" destOrd="0" parTransId="{A9EF164D-97FB-404D-9E5A-90441324DA87}" sibTransId="{1F33F70F-9446-4B50-8A03-52FEED96FE80}"/>
    <dgm:cxn modelId="{6A80E52D-D9ED-448A-8037-1B2827C812A7}" type="presOf" srcId="{EE156F0B-D172-4329-9857-0E4EAB404BF3}" destId="{917E2CA6-8B1B-4889-8187-60B3F1D93E1C}" srcOrd="0" destOrd="0" presId="urn:microsoft.com/office/officeart/2005/8/layout/bProcess4"/>
    <dgm:cxn modelId="{F11DA201-4605-4D4A-B05C-0BC99FF94740}" type="presOf" srcId="{E5AEE412-10B2-436A-B151-DDC556D2267B}" destId="{68FF1B63-47F6-4ECF-BDFC-5747FBCD6BDF}" srcOrd="0" destOrd="0" presId="urn:microsoft.com/office/officeart/2005/8/layout/bProcess4"/>
    <dgm:cxn modelId="{99494588-1A8C-4B78-94E6-A1AF2BE11E53}" srcId="{FAF60A47-610A-4306-BC29-17DDA481D2AA}" destId="{C7284BAD-106E-469D-8A35-4DFDC1EEBB56}" srcOrd="4" destOrd="0" parTransId="{9B7674C5-8019-4483-AFFD-BE8AD8749083}" sibTransId="{EF8C3EC0-1525-4731-BD2D-388467E2E441}"/>
    <dgm:cxn modelId="{41103BEE-8215-4CC9-ADFE-53896A459699}" type="presOf" srcId="{FAF60A47-610A-4306-BC29-17DDA481D2AA}" destId="{8910B490-923D-4D5B-93E6-899585F28CC1}" srcOrd="0" destOrd="0" presId="urn:microsoft.com/office/officeart/2005/8/layout/bProcess4"/>
    <dgm:cxn modelId="{3F89F416-BB91-49AA-BFCB-BB8C9A9A3F6A}" srcId="{FAF60A47-610A-4306-BC29-17DDA481D2AA}" destId="{8AA67B0C-B2A7-446B-8278-B635D2AF9731}" srcOrd="0" destOrd="0" parTransId="{CC2747C7-2D6F-4702-A576-318B146B580A}" sibTransId="{0849E9AF-012D-4E86-B4C1-863118E66E83}"/>
    <dgm:cxn modelId="{382749F2-BF1D-48AA-A1A5-0B3CB1347A89}" srcId="{FAF60A47-610A-4306-BC29-17DDA481D2AA}" destId="{F016BE27-EA2C-4837-9786-940080B88885}" srcOrd="3" destOrd="0" parTransId="{CA169AB1-E552-457A-91A6-CE2006CE5C5E}" sibTransId="{B9DEDA70-4AD0-4626-B394-5E6F0E18479B}"/>
    <dgm:cxn modelId="{55DF2D0D-6A50-4B39-9135-9C84E7E125C2}" type="presOf" srcId="{C967E532-E7E2-413F-8DC8-962FCD5C3AE6}" destId="{BDBB13DB-461D-4C77-83B8-3E1C2C34C077}" srcOrd="0" destOrd="0" presId="urn:microsoft.com/office/officeart/2005/8/layout/bProcess4"/>
    <dgm:cxn modelId="{822F99C0-6CC1-4F45-AC9A-DDB0A2CA31DD}" type="presOf" srcId="{B9DEDA70-4AD0-4626-B394-5E6F0E18479B}" destId="{4E1F871F-47CF-4708-9E75-26A12E460C99}" srcOrd="0" destOrd="0" presId="urn:microsoft.com/office/officeart/2005/8/layout/bProcess4"/>
    <dgm:cxn modelId="{72B2A46A-CD58-4963-B88E-5733FF9F3B6C}" type="presOf" srcId="{3EFBF0F9-AAB6-4592-98F0-12B1245BE25C}" destId="{852BA2AC-AA47-432B-8D0E-D5288498AD2C}" srcOrd="0" destOrd="0" presId="urn:microsoft.com/office/officeart/2005/8/layout/bProcess4"/>
    <dgm:cxn modelId="{96C36EBB-B269-42F8-BC3A-8B3751829DBB}" type="presParOf" srcId="{8910B490-923D-4D5B-93E6-899585F28CC1}" destId="{F7945742-6245-427F-BB51-C685FB96C376}" srcOrd="0" destOrd="0" presId="urn:microsoft.com/office/officeart/2005/8/layout/bProcess4"/>
    <dgm:cxn modelId="{0F83DBAA-D789-4AEA-A80E-6E093D74E6A6}" type="presParOf" srcId="{F7945742-6245-427F-BB51-C685FB96C376}" destId="{4787E7F9-B968-4D80-AC01-C2B7BD95D7DE}" srcOrd="0" destOrd="0" presId="urn:microsoft.com/office/officeart/2005/8/layout/bProcess4"/>
    <dgm:cxn modelId="{8992E44C-5F98-40E5-B4B5-095CED13DD3D}" type="presParOf" srcId="{F7945742-6245-427F-BB51-C685FB96C376}" destId="{6E108BB2-80BC-4B61-A0BE-8104358B8DE6}" srcOrd="1" destOrd="0" presId="urn:microsoft.com/office/officeart/2005/8/layout/bProcess4"/>
    <dgm:cxn modelId="{7DDA594D-FE87-48D3-AE30-27067F5B2CFF}" type="presParOf" srcId="{8910B490-923D-4D5B-93E6-899585F28CC1}" destId="{B08F044E-9AB2-4C68-BFC1-3B48BA042F26}" srcOrd="1" destOrd="0" presId="urn:microsoft.com/office/officeart/2005/8/layout/bProcess4"/>
    <dgm:cxn modelId="{AA9EC181-9076-47F3-8C2E-52FC7DFEBBAC}" type="presParOf" srcId="{8910B490-923D-4D5B-93E6-899585F28CC1}" destId="{DB18B92F-D786-412E-A2F0-2023EE86F411}" srcOrd="2" destOrd="0" presId="urn:microsoft.com/office/officeart/2005/8/layout/bProcess4"/>
    <dgm:cxn modelId="{16DB1D57-BD45-46F7-A844-6506ECCDC814}" type="presParOf" srcId="{DB18B92F-D786-412E-A2F0-2023EE86F411}" destId="{D65CB15F-CEA4-4042-9C1D-E08C716A8896}" srcOrd="0" destOrd="0" presId="urn:microsoft.com/office/officeart/2005/8/layout/bProcess4"/>
    <dgm:cxn modelId="{73DFF3BA-8E30-4879-B47A-CF9B2017D04B}" type="presParOf" srcId="{DB18B92F-D786-412E-A2F0-2023EE86F411}" destId="{31F0F3AA-25A7-49E9-A1A8-440812642CAB}" srcOrd="1" destOrd="0" presId="urn:microsoft.com/office/officeart/2005/8/layout/bProcess4"/>
    <dgm:cxn modelId="{6564B0E4-2F08-4FA4-81DD-FEC24BEFBA19}" type="presParOf" srcId="{8910B490-923D-4D5B-93E6-899585F28CC1}" destId="{3C890998-B4E7-478A-B25F-089BE18A4AE4}" srcOrd="3" destOrd="0" presId="urn:microsoft.com/office/officeart/2005/8/layout/bProcess4"/>
    <dgm:cxn modelId="{B4CA0B6E-5DF2-496B-8365-423953A0DB14}" type="presParOf" srcId="{8910B490-923D-4D5B-93E6-899585F28CC1}" destId="{DEFE8FBF-0A61-48D0-89D1-3D20B6E7BCAB}" srcOrd="4" destOrd="0" presId="urn:microsoft.com/office/officeart/2005/8/layout/bProcess4"/>
    <dgm:cxn modelId="{524F0D82-776F-4CB6-92C7-F1BBA91069AB}" type="presParOf" srcId="{DEFE8FBF-0A61-48D0-89D1-3D20B6E7BCAB}" destId="{F4BF5C2A-37F1-4B3C-B0CA-C2EE6E95A3C9}" srcOrd="0" destOrd="0" presId="urn:microsoft.com/office/officeart/2005/8/layout/bProcess4"/>
    <dgm:cxn modelId="{1FD33A05-2FDC-404D-BE10-DCCB25608570}" type="presParOf" srcId="{DEFE8FBF-0A61-48D0-89D1-3D20B6E7BCAB}" destId="{BDBB13DB-461D-4C77-83B8-3E1C2C34C077}" srcOrd="1" destOrd="0" presId="urn:microsoft.com/office/officeart/2005/8/layout/bProcess4"/>
    <dgm:cxn modelId="{836C8EC2-28A2-4B89-A767-7CBA760D168A}" type="presParOf" srcId="{8910B490-923D-4D5B-93E6-899585F28CC1}" destId="{FF52BA4B-9112-4567-A178-BEE6EDA7882A}" srcOrd="5" destOrd="0" presId="urn:microsoft.com/office/officeart/2005/8/layout/bProcess4"/>
    <dgm:cxn modelId="{7345144A-7834-4E5B-99B1-69BBB67A225A}" type="presParOf" srcId="{8910B490-923D-4D5B-93E6-899585F28CC1}" destId="{3278BAEE-C7C4-49F9-9D52-3B4B991834FC}" srcOrd="6" destOrd="0" presId="urn:microsoft.com/office/officeart/2005/8/layout/bProcess4"/>
    <dgm:cxn modelId="{AB0488E8-836D-47B4-A60B-AE96A25D60C8}" type="presParOf" srcId="{3278BAEE-C7C4-49F9-9D52-3B4B991834FC}" destId="{B1EEE564-B9C7-4576-9B40-C402C2AC90A9}" srcOrd="0" destOrd="0" presId="urn:microsoft.com/office/officeart/2005/8/layout/bProcess4"/>
    <dgm:cxn modelId="{F8A201A1-0E2B-4F2D-AC9A-6803196A15E0}" type="presParOf" srcId="{3278BAEE-C7C4-49F9-9D52-3B4B991834FC}" destId="{C8FEF88E-D10F-4DA9-8CD2-9CEB263B7CDD}" srcOrd="1" destOrd="0" presId="urn:microsoft.com/office/officeart/2005/8/layout/bProcess4"/>
    <dgm:cxn modelId="{CFCB5362-671F-41D5-BDF6-92E09CC0DEAE}" type="presParOf" srcId="{8910B490-923D-4D5B-93E6-899585F28CC1}" destId="{4E1F871F-47CF-4708-9E75-26A12E460C99}" srcOrd="7" destOrd="0" presId="urn:microsoft.com/office/officeart/2005/8/layout/bProcess4"/>
    <dgm:cxn modelId="{5801A9C5-6B0A-4348-BEC1-72C3140B8EAB}" type="presParOf" srcId="{8910B490-923D-4D5B-93E6-899585F28CC1}" destId="{AD324BE3-3A55-4D96-ADF9-1C059062DC05}" srcOrd="8" destOrd="0" presId="urn:microsoft.com/office/officeart/2005/8/layout/bProcess4"/>
    <dgm:cxn modelId="{66C3A300-FDBE-4F89-A51E-5265BD6FC3B8}" type="presParOf" srcId="{AD324BE3-3A55-4D96-ADF9-1C059062DC05}" destId="{7E8EA58D-76B6-4E12-9AB5-0812D083EFDD}" srcOrd="0" destOrd="0" presId="urn:microsoft.com/office/officeart/2005/8/layout/bProcess4"/>
    <dgm:cxn modelId="{B7E66BDF-E734-4DA7-A2C7-E8D7D86B4A63}" type="presParOf" srcId="{AD324BE3-3A55-4D96-ADF9-1C059062DC05}" destId="{9E44C7F0-5D64-4D61-804C-74E69EDB8644}" srcOrd="1" destOrd="0" presId="urn:microsoft.com/office/officeart/2005/8/layout/bProcess4"/>
    <dgm:cxn modelId="{CD9B66B7-3486-4067-BFE1-DC8DDBDBB51F}" type="presParOf" srcId="{8910B490-923D-4D5B-93E6-899585F28CC1}" destId="{FFDE8C02-7EB7-47DD-80EF-F399876FCF8D}" srcOrd="9" destOrd="0" presId="urn:microsoft.com/office/officeart/2005/8/layout/bProcess4"/>
    <dgm:cxn modelId="{2B24FEB8-99B8-4918-9F8F-A72C400938C6}" type="presParOf" srcId="{8910B490-923D-4D5B-93E6-899585F28CC1}" destId="{FE62058D-2E68-4DDF-8143-281B0C1FEA79}" srcOrd="10" destOrd="0" presId="urn:microsoft.com/office/officeart/2005/8/layout/bProcess4"/>
    <dgm:cxn modelId="{28FA9864-6584-411F-9246-52C1E6832DE0}" type="presParOf" srcId="{FE62058D-2E68-4DDF-8143-281B0C1FEA79}" destId="{805B104C-540C-4AC2-9EB4-FC92479D5022}" srcOrd="0" destOrd="0" presId="urn:microsoft.com/office/officeart/2005/8/layout/bProcess4"/>
    <dgm:cxn modelId="{BA5FA8CA-3EE0-45BF-B1EB-9FB06E81B7B4}" type="presParOf" srcId="{FE62058D-2E68-4DDF-8143-281B0C1FEA79}" destId="{41118B3B-675C-4BA2-BD83-41215181C95A}" srcOrd="1" destOrd="0" presId="urn:microsoft.com/office/officeart/2005/8/layout/bProcess4"/>
    <dgm:cxn modelId="{A0D100F2-1DB7-4F82-A6E8-842B338C856F}" type="presParOf" srcId="{8910B490-923D-4D5B-93E6-899585F28CC1}" destId="{68FF1B63-47F6-4ECF-BDFC-5747FBCD6BDF}" srcOrd="11" destOrd="0" presId="urn:microsoft.com/office/officeart/2005/8/layout/bProcess4"/>
    <dgm:cxn modelId="{C7BD4AF8-2A52-4C2D-AA79-45262053602B}" type="presParOf" srcId="{8910B490-923D-4D5B-93E6-899585F28CC1}" destId="{B41BE2AF-32B0-4AA0-94CD-093A50D81749}" srcOrd="12" destOrd="0" presId="urn:microsoft.com/office/officeart/2005/8/layout/bProcess4"/>
    <dgm:cxn modelId="{8DCE9774-849C-4213-8FD6-82E6DC22C161}" type="presParOf" srcId="{B41BE2AF-32B0-4AA0-94CD-093A50D81749}" destId="{60A15A66-37EF-482F-90FC-50B03F5DA8C3}" srcOrd="0" destOrd="0" presId="urn:microsoft.com/office/officeart/2005/8/layout/bProcess4"/>
    <dgm:cxn modelId="{FA0126D1-88DF-472A-B4E4-BE9FEC4BA5EF}" type="presParOf" srcId="{B41BE2AF-32B0-4AA0-94CD-093A50D81749}" destId="{293BFBF1-5CFA-493B-983E-0D257CE878AA}" srcOrd="1" destOrd="0" presId="urn:microsoft.com/office/officeart/2005/8/layout/bProcess4"/>
    <dgm:cxn modelId="{00940115-A8FE-4258-96B3-C34712E0EFC1}" type="presParOf" srcId="{8910B490-923D-4D5B-93E6-899585F28CC1}" destId="{F53DF6AA-2985-408C-B98C-E89B48A8A8F2}" srcOrd="13" destOrd="0" presId="urn:microsoft.com/office/officeart/2005/8/layout/bProcess4"/>
    <dgm:cxn modelId="{3B079C12-11E5-4A29-A2FD-895C0E4B67B9}" type="presParOf" srcId="{8910B490-923D-4D5B-93E6-899585F28CC1}" destId="{E6CA7D97-739C-44BF-9B56-ECA25E6B20CC}" srcOrd="14" destOrd="0" presId="urn:microsoft.com/office/officeart/2005/8/layout/bProcess4"/>
    <dgm:cxn modelId="{32C76704-5994-4FF0-AB72-A710217235FA}" type="presParOf" srcId="{E6CA7D97-739C-44BF-9B56-ECA25E6B20CC}" destId="{A89A9C45-C4A0-4698-A144-3E1CFC73564F}" srcOrd="0" destOrd="0" presId="urn:microsoft.com/office/officeart/2005/8/layout/bProcess4"/>
    <dgm:cxn modelId="{5CD95FF4-73FA-443C-94BA-470D5D64BFC0}" type="presParOf" srcId="{E6CA7D97-739C-44BF-9B56-ECA25E6B20CC}" destId="{917E2CA6-8B1B-4889-8187-60B3F1D93E1C}" srcOrd="1" destOrd="0" presId="urn:microsoft.com/office/officeart/2005/8/layout/bProcess4"/>
    <dgm:cxn modelId="{3D59C4DC-6B95-427D-80BB-851D556B106A}" type="presParOf" srcId="{8910B490-923D-4D5B-93E6-899585F28CC1}" destId="{4B02F467-62EF-4842-96FD-C4F851FF59D6}" srcOrd="15" destOrd="0" presId="urn:microsoft.com/office/officeart/2005/8/layout/bProcess4"/>
    <dgm:cxn modelId="{DB73F57F-B678-4A48-AC32-7F38C0E89818}" type="presParOf" srcId="{8910B490-923D-4D5B-93E6-899585F28CC1}" destId="{7ED34F4C-989E-494D-B9DD-211C87EA896B}" srcOrd="16" destOrd="0" presId="urn:microsoft.com/office/officeart/2005/8/layout/bProcess4"/>
    <dgm:cxn modelId="{E6B6210B-CA90-419E-A8D0-CACE493DDE47}" type="presParOf" srcId="{7ED34F4C-989E-494D-B9DD-211C87EA896B}" destId="{1FB870BA-CA3A-4223-9277-E265CF9AA213}" srcOrd="0" destOrd="0" presId="urn:microsoft.com/office/officeart/2005/8/layout/bProcess4"/>
    <dgm:cxn modelId="{1F041316-7024-4EB1-90E3-01D8941CABD1}" type="presParOf" srcId="{7ED34F4C-989E-494D-B9DD-211C87EA896B}" destId="{852BA2AC-AA47-432B-8D0E-D5288498AD2C}"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E4E21B-29FA-4FFA-B525-EC53ADA136E4}" type="doc">
      <dgm:prSet loTypeId="urn:microsoft.com/office/officeart/2005/8/layout/arrow2" loCatId="process" qsTypeId="urn:microsoft.com/office/officeart/2005/8/quickstyle/3d3" qsCatId="3D" csTypeId="urn:microsoft.com/office/officeart/2005/8/colors/accent0_3" csCatId="mainScheme" phldr="1"/>
      <dgm:spPr/>
      <dgm:t>
        <a:bodyPr/>
        <a:lstStyle/>
        <a:p>
          <a:endParaRPr lang="el-GR"/>
        </a:p>
      </dgm:t>
    </dgm:pt>
    <dgm:pt modelId="{205ECA3A-8C7B-4C7B-8B47-701ED1C211CA}">
      <dgm:prSet phldrT="[Κείμενο]" custT="1"/>
      <dgm:spPr/>
      <dgm:t>
        <a:bodyPr/>
        <a:lstStyle/>
        <a:p>
          <a:pPr algn="just"/>
          <a:r>
            <a:rPr lang="el-GR" sz="1800" dirty="0" smtClean="0"/>
            <a:t>Ορισμός Συμμετεχόντων</a:t>
          </a:r>
          <a:endParaRPr lang="el-GR" sz="1800" dirty="0"/>
        </a:p>
      </dgm:t>
    </dgm:pt>
    <dgm:pt modelId="{9FA9663C-E37A-44B4-94A7-6AF46208021A}" type="parTrans" cxnId="{DF624A0E-032F-47FF-9F98-2BB9C2A2E22E}">
      <dgm:prSet/>
      <dgm:spPr/>
      <dgm:t>
        <a:bodyPr/>
        <a:lstStyle/>
        <a:p>
          <a:endParaRPr lang="el-GR"/>
        </a:p>
      </dgm:t>
    </dgm:pt>
    <dgm:pt modelId="{CF4E4453-9CAA-4E6B-B447-C3D6E826B227}" type="sibTrans" cxnId="{DF624A0E-032F-47FF-9F98-2BB9C2A2E22E}">
      <dgm:prSet/>
      <dgm:spPr/>
      <dgm:t>
        <a:bodyPr/>
        <a:lstStyle/>
        <a:p>
          <a:endParaRPr lang="el-GR"/>
        </a:p>
      </dgm:t>
    </dgm:pt>
    <dgm:pt modelId="{EF9948AA-F208-4F18-BA9F-DD2351072D20}">
      <dgm:prSet phldrT="[Κείμενο]" custT="1"/>
      <dgm:spPr/>
      <dgm:t>
        <a:bodyPr/>
        <a:lstStyle/>
        <a:p>
          <a:pPr algn="l"/>
          <a:r>
            <a:rPr lang="el-GR" sz="1800" dirty="0" smtClean="0"/>
            <a:t>Υποβολή Έκθεσης </a:t>
          </a:r>
          <a:r>
            <a:rPr lang="en-GB" sz="1800" dirty="0" smtClean="0"/>
            <a:t>Αξιολόγησης από Αξιολογούμενο</a:t>
          </a:r>
          <a:endParaRPr lang="el-GR" sz="1800" dirty="0"/>
        </a:p>
      </dgm:t>
    </dgm:pt>
    <dgm:pt modelId="{713A8240-1F6B-4CF5-A5A1-E58FAE883F20}" type="parTrans" cxnId="{61942EAC-66C4-4B4C-AC90-C96BE3DB9D90}">
      <dgm:prSet/>
      <dgm:spPr/>
      <dgm:t>
        <a:bodyPr/>
        <a:lstStyle/>
        <a:p>
          <a:endParaRPr lang="el-GR"/>
        </a:p>
      </dgm:t>
    </dgm:pt>
    <dgm:pt modelId="{4A5C0921-4264-44BB-BE02-555026434E83}" type="sibTrans" cxnId="{61942EAC-66C4-4B4C-AC90-C96BE3DB9D90}">
      <dgm:prSet/>
      <dgm:spPr/>
      <dgm:t>
        <a:bodyPr/>
        <a:lstStyle/>
        <a:p>
          <a:endParaRPr lang="el-GR"/>
        </a:p>
      </dgm:t>
    </dgm:pt>
    <dgm:pt modelId="{06AB3B1D-BAEB-4BBA-8FDA-1DECD4C35345}">
      <dgm:prSet phldrT="[Κείμενο]" custT="1"/>
      <dgm:spPr/>
      <dgm:t>
        <a:bodyPr/>
        <a:lstStyle/>
        <a:p>
          <a:pPr algn="l"/>
          <a:r>
            <a:rPr lang="el-GR" sz="1800" dirty="0" smtClean="0"/>
            <a:t>Υποβολή Έκθεσης Αξιολόγησης από Α΄ Αξιολογητή</a:t>
          </a:r>
          <a:endParaRPr lang="el-GR" sz="1800" dirty="0"/>
        </a:p>
      </dgm:t>
    </dgm:pt>
    <dgm:pt modelId="{C0A67A52-00CF-4010-BAD8-599BA180C2E7}" type="parTrans" cxnId="{AE311A32-256B-4438-86BA-CCA3A1CD8E39}">
      <dgm:prSet/>
      <dgm:spPr/>
      <dgm:t>
        <a:bodyPr/>
        <a:lstStyle/>
        <a:p>
          <a:endParaRPr lang="el-GR"/>
        </a:p>
      </dgm:t>
    </dgm:pt>
    <dgm:pt modelId="{074DDC25-FFE9-4C7D-B9C9-03388B70F9E9}" type="sibTrans" cxnId="{AE311A32-256B-4438-86BA-CCA3A1CD8E39}">
      <dgm:prSet/>
      <dgm:spPr/>
      <dgm:t>
        <a:bodyPr/>
        <a:lstStyle/>
        <a:p>
          <a:endParaRPr lang="el-GR"/>
        </a:p>
      </dgm:t>
    </dgm:pt>
    <dgm:pt modelId="{7AD05289-6D27-4B80-8E11-33AB201FB930}">
      <dgm:prSet custT="1"/>
      <dgm:spPr/>
      <dgm:t>
        <a:bodyPr/>
        <a:lstStyle/>
        <a:p>
          <a:pPr algn="l">
            <a:spcAft>
              <a:spcPts val="0"/>
            </a:spcAft>
          </a:pPr>
          <a:r>
            <a:rPr lang="el-GR" sz="1800" dirty="0" smtClean="0"/>
            <a:t>Υποβολή Έκθεσης </a:t>
          </a:r>
          <a:endParaRPr lang="en-US" sz="1800" dirty="0" smtClean="0"/>
        </a:p>
        <a:p>
          <a:pPr algn="l">
            <a:spcAft>
              <a:spcPts val="0"/>
            </a:spcAft>
          </a:pPr>
          <a:r>
            <a:rPr lang="el-GR" sz="1800" dirty="0" smtClean="0"/>
            <a:t>Αξιολόγησης από</a:t>
          </a:r>
          <a:r>
            <a:rPr lang="en-US" sz="1800" dirty="0" smtClean="0"/>
            <a:t> </a:t>
          </a:r>
          <a:r>
            <a:rPr lang="el-GR" sz="1800" dirty="0" smtClean="0"/>
            <a:t>Β΄ Αξιολογητή</a:t>
          </a:r>
          <a:endParaRPr lang="el-GR" sz="1800" dirty="0"/>
        </a:p>
      </dgm:t>
    </dgm:pt>
    <dgm:pt modelId="{871B7CEB-5E99-48D4-A6AE-4ECF893C5FF4}" type="parTrans" cxnId="{0979AE4A-BF69-4437-905B-5944AD83840B}">
      <dgm:prSet/>
      <dgm:spPr/>
      <dgm:t>
        <a:bodyPr/>
        <a:lstStyle/>
        <a:p>
          <a:endParaRPr lang="el-GR"/>
        </a:p>
      </dgm:t>
    </dgm:pt>
    <dgm:pt modelId="{FAFD44F1-DE22-4BB1-9A97-6791E7BFF4A3}" type="sibTrans" cxnId="{0979AE4A-BF69-4437-905B-5944AD83840B}">
      <dgm:prSet/>
      <dgm:spPr/>
      <dgm:t>
        <a:bodyPr/>
        <a:lstStyle/>
        <a:p>
          <a:endParaRPr lang="el-GR"/>
        </a:p>
      </dgm:t>
    </dgm:pt>
    <dgm:pt modelId="{99337924-B3F9-4D49-9F63-1DA064C9423F}" type="pres">
      <dgm:prSet presAssocID="{6AE4E21B-29FA-4FFA-B525-EC53ADA136E4}" presName="arrowDiagram" presStyleCnt="0">
        <dgm:presLayoutVars>
          <dgm:chMax val="5"/>
          <dgm:dir/>
          <dgm:resizeHandles val="exact"/>
        </dgm:presLayoutVars>
      </dgm:prSet>
      <dgm:spPr/>
      <dgm:t>
        <a:bodyPr/>
        <a:lstStyle/>
        <a:p>
          <a:endParaRPr lang="el-GR"/>
        </a:p>
      </dgm:t>
    </dgm:pt>
    <dgm:pt modelId="{6FE9BA45-0FEC-4DA5-86CF-3E57A98428E8}" type="pres">
      <dgm:prSet presAssocID="{6AE4E21B-29FA-4FFA-B525-EC53ADA136E4}" presName="arrow" presStyleLbl="bgShp" presStyleIdx="0" presStyleCnt="1"/>
      <dgm:spPr/>
      <dgm:t>
        <a:bodyPr/>
        <a:lstStyle/>
        <a:p>
          <a:endParaRPr lang="el-GR"/>
        </a:p>
      </dgm:t>
    </dgm:pt>
    <dgm:pt modelId="{76F3B2D6-86DB-46EB-96FC-4FFB494FCD2E}" type="pres">
      <dgm:prSet presAssocID="{6AE4E21B-29FA-4FFA-B525-EC53ADA136E4}" presName="arrowDiagram4" presStyleCnt="0"/>
      <dgm:spPr/>
      <dgm:t>
        <a:bodyPr/>
        <a:lstStyle/>
        <a:p>
          <a:endParaRPr lang="el-GR"/>
        </a:p>
      </dgm:t>
    </dgm:pt>
    <dgm:pt modelId="{A5562375-BA14-46F3-8065-D1E843DFFF8A}" type="pres">
      <dgm:prSet presAssocID="{205ECA3A-8C7B-4C7B-8B47-701ED1C211CA}" presName="bullet4a" presStyleLbl="node1" presStyleIdx="0" presStyleCnt="4"/>
      <dgm:spPr/>
      <dgm:t>
        <a:bodyPr/>
        <a:lstStyle/>
        <a:p>
          <a:endParaRPr lang="el-GR"/>
        </a:p>
      </dgm:t>
    </dgm:pt>
    <dgm:pt modelId="{2E1AE55D-9732-42E9-8076-F368357CAF63}" type="pres">
      <dgm:prSet presAssocID="{205ECA3A-8C7B-4C7B-8B47-701ED1C211CA}" presName="textBox4a" presStyleLbl="revTx" presStyleIdx="0" presStyleCnt="4" custScaleX="179135" custLinFactNeighborX="53498" custLinFactNeighborY="-1266">
        <dgm:presLayoutVars>
          <dgm:bulletEnabled val="1"/>
        </dgm:presLayoutVars>
      </dgm:prSet>
      <dgm:spPr/>
      <dgm:t>
        <a:bodyPr/>
        <a:lstStyle/>
        <a:p>
          <a:endParaRPr lang="el-GR"/>
        </a:p>
      </dgm:t>
    </dgm:pt>
    <dgm:pt modelId="{43C7670A-9C27-4C5B-B142-2D3636173B36}" type="pres">
      <dgm:prSet presAssocID="{EF9948AA-F208-4F18-BA9F-DD2351072D20}" presName="bullet4b" presStyleLbl="node1" presStyleIdx="1" presStyleCnt="4"/>
      <dgm:spPr/>
      <dgm:t>
        <a:bodyPr/>
        <a:lstStyle/>
        <a:p>
          <a:endParaRPr lang="el-GR"/>
        </a:p>
      </dgm:t>
    </dgm:pt>
    <dgm:pt modelId="{3F59A5E0-52EF-4073-812C-353E7EECD432}" type="pres">
      <dgm:prSet presAssocID="{EF9948AA-F208-4F18-BA9F-DD2351072D20}" presName="textBox4b" presStyleLbl="revTx" presStyleIdx="1" presStyleCnt="4" custScaleX="170097" custLinFactNeighborX="-66313" custLinFactNeighborY="-55109">
        <dgm:presLayoutVars>
          <dgm:bulletEnabled val="1"/>
        </dgm:presLayoutVars>
      </dgm:prSet>
      <dgm:spPr/>
      <dgm:t>
        <a:bodyPr/>
        <a:lstStyle/>
        <a:p>
          <a:endParaRPr lang="el-GR"/>
        </a:p>
      </dgm:t>
    </dgm:pt>
    <dgm:pt modelId="{8E207164-21BA-405A-B1CD-E6AEEDD030AD}" type="pres">
      <dgm:prSet presAssocID="{06AB3B1D-BAEB-4BBA-8FDA-1DECD4C35345}" presName="bullet4c" presStyleLbl="node1" presStyleIdx="2" presStyleCnt="4"/>
      <dgm:spPr/>
      <dgm:t>
        <a:bodyPr/>
        <a:lstStyle/>
        <a:p>
          <a:endParaRPr lang="el-GR"/>
        </a:p>
      </dgm:t>
    </dgm:pt>
    <dgm:pt modelId="{87C4555E-CE77-4C4D-9D16-9CB74CD2F908}" type="pres">
      <dgm:prSet presAssocID="{06AB3B1D-BAEB-4BBA-8FDA-1DECD4C35345}" presName="textBox4c" presStyleLbl="revTx" presStyleIdx="2" presStyleCnt="4" custScaleX="158716" custScaleY="70368" custLinFactNeighborX="2562" custLinFactNeighborY="9765">
        <dgm:presLayoutVars>
          <dgm:bulletEnabled val="1"/>
        </dgm:presLayoutVars>
      </dgm:prSet>
      <dgm:spPr/>
      <dgm:t>
        <a:bodyPr/>
        <a:lstStyle/>
        <a:p>
          <a:endParaRPr lang="el-GR"/>
        </a:p>
      </dgm:t>
    </dgm:pt>
    <dgm:pt modelId="{6D61F62E-A50C-48CA-BDB4-ED4AC01F225A}" type="pres">
      <dgm:prSet presAssocID="{7AD05289-6D27-4B80-8E11-33AB201FB930}" presName="bullet4d" presStyleLbl="node1" presStyleIdx="3" presStyleCnt="4"/>
      <dgm:spPr/>
      <dgm:t>
        <a:bodyPr/>
        <a:lstStyle/>
        <a:p>
          <a:endParaRPr lang="el-GR"/>
        </a:p>
      </dgm:t>
    </dgm:pt>
    <dgm:pt modelId="{EBC99F71-50F6-4812-B844-4EC03E5720C8}" type="pres">
      <dgm:prSet presAssocID="{7AD05289-6D27-4B80-8E11-33AB201FB930}" presName="textBox4d" presStyleLbl="revTx" presStyleIdx="3" presStyleCnt="4" custScaleX="214297" custLinFactNeighborX="-62495" custLinFactNeighborY="-37383">
        <dgm:presLayoutVars>
          <dgm:bulletEnabled val="1"/>
        </dgm:presLayoutVars>
      </dgm:prSet>
      <dgm:spPr/>
      <dgm:t>
        <a:bodyPr/>
        <a:lstStyle/>
        <a:p>
          <a:endParaRPr lang="el-GR"/>
        </a:p>
      </dgm:t>
    </dgm:pt>
  </dgm:ptLst>
  <dgm:cxnLst>
    <dgm:cxn modelId="{AE311A32-256B-4438-86BA-CCA3A1CD8E39}" srcId="{6AE4E21B-29FA-4FFA-B525-EC53ADA136E4}" destId="{06AB3B1D-BAEB-4BBA-8FDA-1DECD4C35345}" srcOrd="2" destOrd="0" parTransId="{C0A67A52-00CF-4010-BAD8-599BA180C2E7}" sibTransId="{074DDC25-FFE9-4C7D-B9C9-03388B70F9E9}"/>
    <dgm:cxn modelId="{61942EAC-66C4-4B4C-AC90-C96BE3DB9D90}" srcId="{6AE4E21B-29FA-4FFA-B525-EC53ADA136E4}" destId="{EF9948AA-F208-4F18-BA9F-DD2351072D20}" srcOrd="1" destOrd="0" parTransId="{713A8240-1F6B-4CF5-A5A1-E58FAE883F20}" sibTransId="{4A5C0921-4264-44BB-BE02-555026434E83}"/>
    <dgm:cxn modelId="{DF624A0E-032F-47FF-9F98-2BB9C2A2E22E}" srcId="{6AE4E21B-29FA-4FFA-B525-EC53ADA136E4}" destId="{205ECA3A-8C7B-4C7B-8B47-701ED1C211CA}" srcOrd="0" destOrd="0" parTransId="{9FA9663C-E37A-44B4-94A7-6AF46208021A}" sibTransId="{CF4E4453-9CAA-4E6B-B447-C3D6E826B227}"/>
    <dgm:cxn modelId="{B4F64894-06FD-4100-9806-60B01D8B3C5C}" type="presOf" srcId="{06AB3B1D-BAEB-4BBA-8FDA-1DECD4C35345}" destId="{87C4555E-CE77-4C4D-9D16-9CB74CD2F908}" srcOrd="0" destOrd="0" presId="urn:microsoft.com/office/officeart/2005/8/layout/arrow2"/>
    <dgm:cxn modelId="{C234499D-D13E-49B9-95CE-1EB4E0150B53}" type="presOf" srcId="{EF9948AA-F208-4F18-BA9F-DD2351072D20}" destId="{3F59A5E0-52EF-4073-812C-353E7EECD432}" srcOrd="0" destOrd="0" presId="urn:microsoft.com/office/officeart/2005/8/layout/arrow2"/>
    <dgm:cxn modelId="{CF758D21-1A02-4183-B7E7-764C5166AC46}" type="presOf" srcId="{6AE4E21B-29FA-4FFA-B525-EC53ADA136E4}" destId="{99337924-B3F9-4D49-9F63-1DA064C9423F}" srcOrd="0" destOrd="0" presId="urn:microsoft.com/office/officeart/2005/8/layout/arrow2"/>
    <dgm:cxn modelId="{64B4F026-D037-43BB-91B7-C47EBA420205}" type="presOf" srcId="{205ECA3A-8C7B-4C7B-8B47-701ED1C211CA}" destId="{2E1AE55D-9732-42E9-8076-F368357CAF63}" srcOrd="0" destOrd="0" presId="urn:microsoft.com/office/officeart/2005/8/layout/arrow2"/>
    <dgm:cxn modelId="{0979AE4A-BF69-4437-905B-5944AD83840B}" srcId="{6AE4E21B-29FA-4FFA-B525-EC53ADA136E4}" destId="{7AD05289-6D27-4B80-8E11-33AB201FB930}" srcOrd="3" destOrd="0" parTransId="{871B7CEB-5E99-48D4-A6AE-4ECF893C5FF4}" sibTransId="{FAFD44F1-DE22-4BB1-9A97-6791E7BFF4A3}"/>
    <dgm:cxn modelId="{6FCDD1BB-5208-4367-9317-B585D325227B}" type="presOf" srcId="{7AD05289-6D27-4B80-8E11-33AB201FB930}" destId="{EBC99F71-50F6-4812-B844-4EC03E5720C8}" srcOrd="0" destOrd="0" presId="urn:microsoft.com/office/officeart/2005/8/layout/arrow2"/>
    <dgm:cxn modelId="{E165ADCA-C8A3-40CD-B414-A3C58D9E6BCC}" type="presParOf" srcId="{99337924-B3F9-4D49-9F63-1DA064C9423F}" destId="{6FE9BA45-0FEC-4DA5-86CF-3E57A98428E8}" srcOrd="0" destOrd="0" presId="urn:microsoft.com/office/officeart/2005/8/layout/arrow2"/>
    <dgm:cxn modelId="{F7D52F4F-A256-4264-A394-8D2E2A515B9A}" type="presParOf" srcId="{99337924-B3F9-4D49-9F63-1DA064C9423F}" destId="{76F3B2D6-86DB-46EB-96FC-4FFB494FCD2E}" srcOrd="1" destOrd="0" presId="urn:microsoft.com/office/officeart/2005/8/layout/arrow2"/>
    <dgm:cxn modelId="{3312FD6B-6854-4A52-8A1C-9B2920947927}" type="presParOf" srcId="{76F3B2D6-86DB-46EB-96FC-4FFB494FCD2E}" destId="{A5562375-BA14-46F3-8065-D1E843DFFF8A}" srcOrd="0" destOrd="0" presId="urn:microsoft.com/office/officeart/2005/8/layout/arrow2"/>
    <dgm:cxn modelId="{8FF21D2C-1CE2-4D11-A65A-8D986B8ABD5A}" type="presParOf" srcId="{76F3B2D6-86DB-46EB-96FC-4FFB494FCD2E}" destId="{2E1AE55D-9732-42E9-8076-F368357CAF63}" srcOrd="1" destOrd="0" presId="urn:microsoft.com/office/officeart/2005/8/layout/arrow2"/>
    <dgm:cxn modelId="{73D0F70B-5D52-4E50-8839-447AD04FCBF5}" type="presParOf" srcId="{76F3B2D6-86DB-46EB-96FC-4FFB494FCD2E}" destId="{43C7670A-9C27-4C5B-B142-2D3636173B36}" srcOrd="2" destOrd="0" presId="urn:microsoft.com/office/officeart/2005/8/layout/arrow2"/>
    <dgm:cxn modelId="{DF637F3F-3D85-4B70-B643-ECBFA56A5070}" type="presParOf" srcId="{76F3B2D6-86DB-46EB-96FC-4FFB494FCD2E}" destId="{3F59A5E0-52EF-4073-812C-353E7EECD432}" srcOrd="3" destOrd="0" presId="urn:microsoft.com/office/officeart/2005/8/layout/arrow2"/>
    <dgm:cxn modelId="{0FBDDB55-D058-44D7-A383-FBD26F2E091E}" type="presParOf" srcId="{76F3B2D6-86DB-46EB-96FC-4FFB494FCD2E}" destId="{8E207164-21BA-405A-B1CD-E6AEEDD030AD}" srcOrd="4" destOrd="0" presId="urn:microsoft.com/office/officeart/2005/8/layout/arrow2"/>
    <dgm:cxn modelId="{7EB9E09F-6925-48A5-BF95-07084541E343}" type="presParOf" srcId="{76F3B2D6-86DB-46EB-96FC-4FFB494FCD2E}" destId="{87C4555E-CE77-4C4D-9D16-9CB74CD2F908}" srcOrd="5" destOrd="0" presId="urn:microsoft.com/office/officeart/2005/8/layout/arrow2"/>
    <dgm:cxn modelId="{970322EC-7F2D-4ABC-A872-E98AC4D31F3A}" type="presParOf" srcId="{76F3B2D6-86DB-46EB-96FC-4FFB494FCD2E}" destId="{6D61F62E-A50C-48CA-BDB4-ED4AC01F225A}" srcOrd="6" destOrd="0" presId="urn:microsoft.com/office/officeart/2005/8/layout/arrow2"/>
    <dgm:cxn modelId="{9798EF26-F432-4C5C-8730-E029BB86A55C}" type="presParOf" srcId="{76F3B2D6-86DB-46EB-96FC-4FFB494FCD2E}" destId="{EBC99F71-50F6-4812-B844-4EC03E5720C8}" srcOrd="7"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F1CFDA-CC95-4B12-8D18-92B7A05FBC42}" type="doc">
      <dgm:prSet loTypeId="urn:microsoft.com/office/officeart/2005/8/layout/vList6" loCatId="process" qsTypeId="urn:microsoft.com/office/officeart/2005/8/quickstyle/simple4" qsCatId="simple" csTypeId="urn:microsoft.com/office/officeart/2005/8/colors/colorful5" csCatId="colorful" phldr="1"/>
      <dgm:spPr/>
      <dgm:t>
        <a:bodyPr/>
        <a:lstStyle/>
        <a:p>
          <a:endParaRPr lang="el-GR"/>
        </a:p>
      </dgm:t>
    </dgm:pt>
    <dgm:pt modelId="{993E91F1-DD1A-4B27-B554-40E4134A42A3}">
      <dgm:prSet phldrT="[Κείμενο]" custT="1"/>
      <dgm:spPr/>
      <dgm:t>
        <a:bodyPr/>
        <a:lstStyle/>
        <a:p>
          <a:r>
            <a:rPr lang="el-GR" sz="1600" dirty="0" smtClean="0"/>
            <a:t>Ένταξη υπηρεσίας στα ΚΕΠ</a:t>
          </a:r>
          <a:endParaRPr lang="el-GR" sz="1600" dirty="0"/>
        </a:p>
      </dgm:t>
    </dgm:pt>
    <dgm:pt modelId="{EB7991CE-1FF2-4664-8739-164C6F9363AC}" type="parTrans" cxnId="{C7E2AB57-7D54-4725-9A86-9D0E29A9F535}">
      <dgm:prSet/>
      <dgm:spPr/>
      <dgm:t>
        <a:bodyPr/>
        <a:lstStyle/>
        <a:p>
          <a:endParaRPr lang="el-GR" sz="1600"/>
        </a:p>
      </dgm:t>
    </dgm:pt>
    <dgm:pt modelId="{C424959B-BD5C-4D1A-82A9-DBF8E1C4495A}" type="sibTrans" cxnId="{C7E2AB57-7D54-4725-9A86-9D0E29A9F535}">
      <dgm:prSet/>
      <dgm:spPr/>
      <dgm:t>
        <a:bodyPr/>
        <a:lstStyle/>
        <a:p>
          <a:endParaRPr lang="el-GR" sz="1600"/>
        </a:p>
      </dgm:t>
    </dgm:pt>
    <dgm:pt modelId="{9A5FD772-D148-4C13-B903-F4E6368D8881}">
      <dgm:prSet phldrT="[Κείμενο]" custT="1"/>
      <dgm:spPr/>
      <dgm:t>
        <a:bodyPr/>
        <a:lstStyle/>
        <a:p>
          <a:r>
            <a:rPr lang="el-GR" sz="1600" dirty="0" smtClean="0"/>
            <a:t>Κατάργηση της προσκόμισης του δικαιολογητικού/Πιστοποιητικού</a:t>
          </a:r>
          <a:endParaRPr lang="el-GR" sz="1600" dirty="0"/>
        </a:p>
      </dgm:t>
    </dgm:pt>
    <dgm:pt modelId="{A9BD426F-5831-4077-90F5-E557250105A9}" type="parTrans" cxnId="{59886D12-668A-40B9-9F5D-FEDF2213907A}">
      <dgm:prSet/>
      <dgm:spPr/>
      <dgm:t>
        <a:bodyPr/>
        <a:lstStyle/>
        <a:p>
          <a:endParaRPr lang="el-GR" sz="1600"/>
        </a:p>
      </dgm:t>
    </dgm:pt>
    <dgm:pt modelId="{CC93DD32-9B8A-411E-B289-3EBC1948E199}" type="sibTrans" cxnId="{59886D12-668A-40B9-9F5D-FEDF2213907A}">
      <dgm:prSet/>
      <dgm:spPr/>
      <dgm:t>
        <a:bodyPr/>
        <a:lstStyle/>
        <a:p>
          <a:endParaRPr lang="el-GR" sz="1600"/>
        </a:p>
      </dgm:t>
    </dgm:pt>
    <dgm:pt modelId="{9439486F-F16C-4FDB-A746-18DF79DF2E62}">
      <dgm:prSet custT="1"/>
      <dgm:spPr/>
      <dgm:t>
        <a:bodyPr/>
        <a:lstStyle/>
        <a:p>
          <a:r>
            <a:rPr lang="el-GR" sz="1600" dirty="0" smtClean="0"/>
            <a:t>Παροχή της υπηρεσίας </a:t>
          </a:r>
          <a:r>
            <a:rPr lang="en-US" sz="1600" dirty="0" smtClean="0"/>
            <a:t>online </a:t>
          </a:r>
          <a:r>
            <a:rPr lang="el-GR" sz="1600" dirty="0" smtClean="0"/>
            <a:t>από τα ΚΕΠ</a:t>
          </a:r>
          <a:endParaRPr lang="el-GR" sz="1600" dirty="0"/>
        </a:p>
      </dgm:t>
    </dgm:pt>
    <dgm:pt modelId="{51681380-FC1A-4708-9836-1AA7DD13EB5F}" type="parTrans" cxnId="{EF7E7497-2F33-4AA5-9CBA-255A05FD5DC5}">
      <dgm:prSet/>
      <dgm:spPr/>
      <dgm:t>
        <a:bodyPr/>
        <a:lstStyle/>
        <a:p>
          <a:endParaRPr lang="el-GR" sz="1600"/>
        </a:p>
      </dgm:t>
    </dgm:pt>
    <dgm:pt modelId="{2360C7F5-095C-4E02-A6CA-E4454E0F34F7}" type="sibTrans" cxnId="{EF7E7497-2F33-4AA5-9CBA-255A05FD5DC5}">
      <dgm:prSet/>
      <dgm:spPr/>
      <dgm:t>
        <a:bodyPr/>
        <a:lstStyle/>
        <a:p>
          <a:endParaRPr lang="el-GR" sz="1600"/>
        </a:p>
      </dgm:t>
    </dgm:pt>
    <dgm:pt modelId="{22964988-A8A9-4E21-B5AC-B5800C35B3A8}">
      <dgm:prSet custT="1"/>
      <dgm:spPr/>
      <dgm:t>
        <a:bodyPr/>
        <a:lstStyle/>
        <a:p>
          <a:r>
            <a:rPr lang="el-GR" sz="1600" dirty="0" smtClean="0"/>
            <a:t>Ένταξη της υπηρεσίας στην Πύλη ΕΡΜΗΣ – Παροχή μέσω της Ηλεκτρονικής Θυρίδας</a:t>
          </a:r>
          <a:endParaRPr lang="el-GR" sz="1600" dirty="0"/>
        </a:p>
      </dgm:t>
    </dgm:pt>
    <dgm:pt modelId="{A475672E-E6D2-489B-BE6B-541F932A97E4}" type="parTrans" cxnId="{2B279FBF-3D45-429E-A7AC-66C0CB35D02C}">
      <dgm:prSet/>
      <dgm:spPr/>
      <dgm:t>
        <a:bodyPr/>
        <a:lstStyle/>
        <a:p>
          <a:endParaRPr lang="el-GR" sz="1600"/>
        </a:p>
      </dgm:t>
    </dgm:pt>
    <dgm:pt modelId="{306743BB-F350-4B2C-92B4-325AB74ADCF8}" type="sibTrans" cxnId="{2B279FBF-3D45-429E-A7AC-66C0CB35D02C}">
      <dgm:prSet/>
      <dgm:spPr/>
      <dgm:t>
        <a:bodyPr/>
        <a:lstStyle/>
        <a:p>
          <a:endParaRPr lang="el-GR" sz="1600"/>
        </a:p>
      </dgm:t>
    </dgm:pt>
    <dgm:pt modelId="{68AF93F1-CA94-4824-894C-83B0B45F2DF0}">
      <dgm:prSet custT="1"/>
      <dgm:spPr/>
      <dgm:t>
        <a:bodyPr/>
        <a:lstStyle/>
        <a:p>
          <a:r>
            <a:rPr lang="el-GR" sz="1600" dirty="0" smtClean="0"/>
            <a:t>Παροχή της υπηρεσίας </a:t>
          </a:r>
          <a:r>
            <a:rPr lang="en-US" sz="1600" dirty="0" smtClean="0"/>
            <a:t>online </a:t>
          </a:r>
          <a:r>
            <a:rPr lang="el-GR" sz="1600" dirty="0" smtClean="0"/>
            <a:t>από την Πύλη ΕΡΜΗΣ</a:t>
          </a:r>
          <a:endParaRPr lang="el-GR" sz="1600" dirty="0"/>
        </a:p>
      </dgm:t>
    </dgm:pt>
    <dgm:pt modelId="{747FC724-B1D2-4D7F-9502-D2C7C78FA857}" type="parTrans" cxnId="{E92834F8-7BFE-4E4B-A0F1-FF91E36E6700}">
      <dgm:prSet/>
      <dgm:spPr/>
      <dgm:t>
        <a:bodyPr/>
        <a:lstStyle/>
        <a:p>
          <a:endParaRPr lang="el-GR" sz="1600"/>
        </a:p>
      </dgm:t>
    </dgm:pt>
    <dgm:pt modelId="{8FAC3DBB-5265-4795-9DE4-A8B7435217D8}" type="sibTrans" cxnId="{E92834F8-7BFE-4E4B-A0F1-FF91E36E6700}">
      <dgm:prSet/>
      <dgm:spPr/>
      <dgm:t>
        <a:bodyPr/>
        <a:lstStyle/>
        <a:p>
          <a:endParaRPr lang="el-GR" sz="1600"/>
        </a:p>
      </dgm:t>
    </dgm:pt>
    <dgm:pt modelId="{93821874-6D5B-4EC1-ABBA-5E9707FA9139}" type="pres">
      <dgm:prSet presAssocID="{44F1CFDA-CC95-4B12-8D18-92B7A05FBC42}" presName="Name0" presStyleCnt="0">
        <dgm:presLayoutVars>
          <dgm:dir/>
          <dgm:animLvl val="lvl"/>
          <dgm:resizeHandles/>
        </dgm:presLayoutVars>
      </dgm:prSet>
      <dgm:spPr/>
      <dgm:t>
        <a:bodyPr/>
        <a:lstStyle/>
        <a:p>
          <a:endParaRPr lang="el-GR"/>
        </a:p>
      </dgm:t>
    </dgm:pt>
    <dgm:pt modelId="{3492F594-EF5C-4B33-9A78-8DD2E43272D0}" type="pres">
      <dgm:prSet presAssocID="{993E91F1-DD1A-4B27-B554-40E4134A42A3}" presName="linNode" presStyleCnt="0"/>
      <dgm:spPr/>
    </dgm:pt>
    <dgm:pt modelId="{8D25F46A-D807-4091-9538-E39E2BB998A4}" type="pres">
      <dgm:prSet presAssocID="{993E91F1-DD1A-4B27-B554-40E4134A42A3}" presName="parentShp" presStyleLbl="node1" presStyleIdx="0" presStyleCnt="5">
        <dgm:presLayoutVars>
          <dgm:bulletEnabled val="1"/>
        </dgm:presLayoutVars>
      </dgm:prSet>
      <dgm:spPr/>
      <dgm:t>
        <a:bodyPr/>
        <a:lstStyle/>
        <a:p>
          <a:endParaRPr lang="el-GR"/>
        </a:p>
      </dgm:t>
    </dgm:pt>
    <dgm:pt modelId="{EEF093B1-BB78-4039-9E2D-7383802C4334}" type="pres">
      <dgm:prSet presAssocID="{993E91F1-DD1A-4B27-B554-40E4134A42A3}" presName="childShp" presStyleLbl="bgAccFollowNode1" presStyleIdx="0" presStyleCnt="5" custLinFactX="-1852" custLinFactNeighborX="-100000">
        <dgm:presLayoutVars>
          <dgm:bulletEnabled val="1"/>
        </dgm:presLayoutVars>
      </dgm:prSet>
      <dgm:spPr/>
    </dgm:pt>
    <dgm:pt modelId="{25AFC3AC-2288-498E-821A-B82E4C9526FA}" type="pres">
      <dgm:prSet presAssocID="{C424959B-BD5C-4D1A-82A9-DBF8E1C4495A}" presName="spacing" presStyleCnt="0"/>
      <dgm:spPr/>
    </dgm:pt>
    <dgm:pt modelId="{CE0DC8B9-9566-4F96-BCD5-117CA2D17619}" type="pres">
      <dgm:prSet presAssocID="{9439486F-F16C-4FDB-A746-18DF79DF2E62}" presName="linNode" presStyleCnt="0"/>
      <dgm:spPr/>
    </dgm:pt>
    <dgm:pt modelId="{A7A7CC96-3809-4440-B437-F0C5965B5460}" type="pres">
      <dgm:prSet presAssocID="{9439486F-F16C-4FDB-A746-18DF79DF2E62}" presName="parentShp" presStyleLbl="node1" presStyleIdx="1" presStyleCnt="5">
        <dgm:presLayoutVars>
          <dgm:bulletEnabled val="1"/>
        </dgm:presLayoutVars>
      </dgm:prSet>
      <dgm:spPr/>
      <dgm:t>
        <a:bodyPr/>
        <a:lstStyle/>
        <a:p>
          <a:endParaRPr lang="el-GR"/>
        </a:p>
      </dgm:t>
    </dgm:pt>
    <dgm:pt modelId="{2602C659-C0DA-4131-A89B-B34EF29A240A}" type="pres">
      <dgm:prSet presAssocID="{9439486F-F16C-4FDB-A746-18DF79DF2E62}" presName="childShp" presStyleLbl="bgAccFollowNode1" presStyleIdx="1" presStyleCnt="5" custLinFactX="-1852" custLinFactNeighborX="-100000">
        <dgm:presLayoutVars>
          <dgm:bulletEnabled val="1"/>
        </dgm:presLayoutVars>
      </dgm:prSet>
      <dgm:spPr/>
    </dgm:pt>
    <dgm:pt modelId="{9F130DD8-5A03-4274-A540-0CB677FF5111}" type="pres">
      <dgm:prSet presAssocID="{2360C7F5-095C-4E02-A6CA-E4454E0F34F7}" presName="spacing" presStyleCnt="0"/>
      <dgm:spPr/>
    </dgm:pt>
    <dgm:pt modelId="{8EE9D691-6A96-461E-8E39-3E96A4DA0C2E}" type="pres">
      <dgm:prSet presAssocID="{22964988-A8A9-4E21-B5AC-B5800C35B3A8}" presName="linNode" presStyleCnt="0"/>
      <dgm:spPr/>
    </dgm:pt>
    <dgm:pt modelId="{9005B800-6D6A-40D3-AC7C-6B25DF5E17DA}" type="pres">
      <dgm:prSet presAssocID="{22964988-A8A9-4E21-B5AC-B5800C35B3A8}" presName="parentShp" presStyleLbl="node1" presStyleIdx="2" presStyleCnt="5">
        <dgm:presLayoutVars>
          <dgm:bulletEnabled val="1"/>
        </dgm:presLayoutVars>
      </dgm:prSet>
      <dgm:spPr/>
      <dgm:t>
        <a:bodyPr/>
        <a:lstStyle/>
        <a:p>
          <a:endParaRPr lang="el-GR"/>
        </a:p>
      </dgm:t>
    </dgm:pt>
    <dgm:pt modelId="{49D3B7D7-5767-4926-8B8D-7643CB1AAE87}" type="pres">
      <dgm:prSet presAssocID="{22964988-A8A9-4E21-B5AC-B5800C35B3A8}" presName="childShp" presStyleLbl="bgAccFollowNode1" presStyleIdx="2" presStyleCnt="5" custLinFactX="-1852" custLinFactNeighborX="-100000">
        <dgm:presLayoutVars>
          <dgm:bulletEnabled val="1"/>
        </dgm:presLayoutVars>
      </dgm:prSet>
      <dgm:spPr/>
    </dgm:pt>
    <dgm:pt modelId="{E06A9CE1-A329-4D0D-AFDC-62CA60F88BA4}" type="pres">
      <dgm:prSet presAssocID="{306743BB-F350-4B2C-92B4-325AB74ADCF8}" presName="spacing" presStyleCnt="0"/>
      <dgm:spPr/>
    </dgm:pt>
    <dgm:pt modelId="{38E291DA-9C45-427A-8FDE-DB2ECE6A6636}" type="pres">
      <dgm:prSet presAssocID="{68AF93F1-CA94-4824-894C-83B0B45F2DF0}" presName="linNode" presStyleCnt="0"/>
      <dgm:spPr/>
    </dgm:pt>
    <dgm:pt modelId="{239039AC-8835-4698-8E3B-3EFD7BC5B296}" type="pres">
      <dgm:prSet presAssocID="{68AF93F1-CA94-4824-894C-83B0B45F2DF0}" presName="parentShp" presStyleLbl="node1" presStyleIdx="3" presStyleCnt="5">
        <dgm:presLayoutVars>
          <dgm:bulletEnabled val="1"/>
        </dgm:presLayoutVars>
      </dgm:prSet>
      <dgm:spPr/>
      <dgm:t>
        <a:bodyPr/>
        <a:lstStyle/>
        <a:p>
          <a:endParaRPr lang="el-GR"/>
        </a:p>
      </dgm:t>
    </dgm:pt>
    <dgm:pt modelId="{A34F776F-CE5D-4F9E-B101-993ED3BD09D9}" type="pres">
      <dgm:prSet presAssocID="{68AF93F1-CA94-4824-894C-83B0B45F2DF0}" presName="childShp" presStyleLbl="bgAccFollowNode1" presStyleIdx="3" presStyleCnt="5" custLinFactX="-1852" custLinFactNeighborX="-100000">
        <dgm:presLayoutVars>
          <dgm:bulletEnabled val="1"/>
        </dgm:presLayoutVars>
      </dgm:prSet>
      <dgm:spPr/>
    </dgm:pt>
    <dgm:pt modelId="{8C4EC6E6-F7D8-479C-924E-D622670255B0}" type="pres">
      <dgm:prSet presAssocID="{8FAC3DBB-5265-4795-9DE4-A8B7435217D8}" presName="spacing" presStyleCnt="0"/>
      <dgm:spPr/>
    </dgm:pt>
    <dgm:pt modelId="{82D9CD35-36BC-4291-B4E4-CF91F85C6DD1}" type="pres">
      <dgm:prSet presAssocID="{9A5FD772-D148-4C13-B903-F4E6368D8881}" presName="linNode" presStyleCnt="0"/>
      <dgm:spPr/>
    </dgm:pt>
    <dgm:pt modelId="{34005054-F347-4105-BCC8-49B499F67F63}" type="pres">
      <dgm:prSet presAssocID="{9A5FD772-D148-4C13-B903-F4E6368D8881}" presName="parentShp" presStyleLbl="node1" presStyleIdx="4" presStyleCnt="5">
        <dgm:presLayoutVars>
          <dgm:bulletEnabled val="1"/>
        </dgm:presLayoutVars>
      </dgm:prSet>
      <dgm:spPr/>
      <dgm:t>
        <a:bodyPr/>
        <a:lstStyle/>
        <a:p>
          <a:endParaRPr lang="el-GR"/>
        </a:p>
      </dgm:t>
    </dgm:pt>
    <dgm:pt modelId="{6035357A-9E6C-40A1-9C34-6FE6119E680E}" type="pres">
      <dgm:prSet presAssocID="{9A5FD772-D148-4C13-B903-F4E6368D8881}" presName="childShp" presStyleLbl="bgAccFollowNode1" presStyleIdx="4" presStyleCnt="5" custLinFactX="-1852" custLinFactNeighborX="-100000">
        <dgm:presLayoutVars>
          <dgm:bulletEnabled val="1"/>
        </dgm:presLayoutVars>
      </dgm:prSet>
      <dgm:spPr/>
    </dgm:pt>
  </dgm:ptLst>
  <dgm:cxnLst>
    <dgm:cxn modelId="{6A2706AA-8ADB-41DA-9C06-02D7CDB0E4B1}" type="presOf" srcId="{9A5FD772-D148-4C13-B903-F4E6368D8881}" destId="{34005054-F347-4105-BCC8-49B499F67F63}" srcOrd="0" destOrd="0" presId="urn:microsoft.com/office/officeart/2005/8/layout/vList6"/>
    <dgm:cxn modelId="{E92834F8-7BFE-4E4B-A0F1-FF91E36E6700}" srcId="{44F1CFDA-CC95-4B12-8D18-92B7A05FBC42}" destId="{68AF93F1-CA94-4824-894C-83B0B45F2DF0}" srcOrd="3" destOrd="0" parTransId="{747FC724-B1D2-4D7F-9502-D2C7C78FA857}" sibTransId="{8FAC3DBB-5265-4795-9DE4-A8B7435217D8}"/>
    <dgm:cxn modelId="{B73C4451-BBAF-49AA-A6BC-CBEBED95E1A6}" type="presOf" srcId="{9439486F-F16C-4FDB-A746-18DF79DF2E62}" destId="{A7A7CC96-3809-4440-B437-F0C5965B5460}" srcOrd="0" destOrd="0" presId="urn:microsoft.com/office/officeart/2005/8/layout/vList6"/>
    <dgm:cxn modelId="{2B279FBF-3D45-429E-A7AC-66C0CB35D02C}" srcId="{44F1CFDA-CC95-4B12-8D18-92B7A05FBC42}" destId="{22964988-A8A9-4E21-B5AC-B5800C35B3A8}" srcOrd="2" destOrd="0" parTransId="{A475672E-E6D2-489B-BE6B-541F932A97E4}" sibTransId="{306743BB-F350-4B2C-92B4-325AB74ADCF8}"/>
    <dgm:cxn modelId="{77F2C195-2B9C-42AE-B1CB-26E06E48AA32}" type="presOf" srcId="{44F1CFDA-CC95-4B12-8D18-92B7A05FBC42}" destId="{93821874-6D5B-4EC1-ABBA-5E9707FA9139}" srcOrd="0" destOrd="0" presId="urn:microsoft.com/office/officeart/2005/8/layout/vList6"/>
    <dgm:cxn modelId="{56856B62-BD41-4994-9555-6C2801621E3C}" type="presOf" srcId="{68AF93F1-CA94-4824-894C-83B0B45F2DF0}" destId="{239039AC-8835-4698-8E3B-3EFD7BC5B296}" srcOrd="0" destOrd="0" presId="urn:microsoft.com/office/officeart/2005/8/layout/vList6"/>
    <dgm:cxn modelId="{59886D12-668A-40B9-9F5D-FEDF2213907A}" srcId="{44F1CFDA-CC95-4B12-8D18-92B7A05FBC42}" destId="{9A5FD772-D148-4C13-B903-F4E6368D8881}" srcOrd="4" destOrd="0" parTransId="{A9BD426F-5831-4077-90F5-E557250105A9}" sibTransId="{CC93DD32-9B8A-411E-B289-3EBC1948E199}"/>
    <dgm:cxn modelId="{EF7E7497-2F33-4AA5-9CBA-255A05FD5DC5}" srcId="{44F1CFDA-CC95-4B12-8D18-92B7A05FBC42}" destId="{9439486F-F16C-4FDB-A746-18DF79DF2E62}" srcOrd="1" destOrd="0" parTransId="{51681380-FC1A-4708-9836-1AA7DD13EB5F}" sibTransId="{2360C7F5-095C-4E02-A6CA-E4454E0F34F7}"/>
    <dgm:cxn modelId="{C7E2AB57-7D54-4725-9A86-9D0E29A9F535}" srcId="{44F1CFDA-CC95-4B12-8D18-92B7A05FBC42}" destId="{993E91F1-DD1A-4B27-B554-40E4134A42A3}" srcOrd="0" destOrd="0" parTransId="{EB7991CE-1FF2-4664-8739-164C6F9363AC}" sibTransId="{C424959B-BD5C-4D1A-82A9-DBF8E1C4495A}"/>
    <dgm:cxn modelId="{CF966F07-A38D-47AF-844A-7AE4851873E4}" type="presOf" srcId="{993E91F1-DD1A-4B27-B554-40E4134A42A3}" destId="{8D25F46A-D807-4091-9538-E39E2BB998A4}" srcOrd="0" destOrd="0" presId="urn:microsoft.com/office/officeart/2005/8/layout/vList6"/>
    <dgm:cxn modelId="{6C9933FD-FB4F-47EA-8798-32D8D63347AD}" type="presOf" srcId="{22964988-A8A9-4E21-B5AC-B5800C35B3A8}" destId="{9005B800-6D6A-40D3-AC7C-6B25DF5E17DA}" srcOrd="0" destOrd="0" presId="urn:microsoft.com/office/officeart/2005/8/layout/vList6"/>
    <dgm:cxn modelId="{09E613EC-1D99-4CC8-BFE6-F05DC4D12279}" type="presParOf" srcId="{93821874-6D5B-4EC1-ABBA-5E9707FA9139}" destId="{3492F594-EF5C-4B33-9A78-8DD2E43272D0}" srcOrd="0" destOrd="0" presId="urn:microsoft.com/office/officeart/2005/8/layout/vList6"/>
    <dgm:cxn modelId="{3657A3E7-B50D-487C-8E60-67CEFB6D0F67}" type="presParOf" srcId="{3492F594-EF5C-4B33-9A78-8DD2E43272D0}" destId="{8D25F46A-D807-4091-9538-E39E2BB998A4}" srcOrd="0" destOrd="0" presId="urn:microsoft.com/office/officeart/2005/8/layout/vList6"/>
    <dgm:cxn modelId="{9650F384-2107-490B-BA7A-E634BE1C8762}" type="presParOf" srcId="{3492F594-EF5C-4B33-9A78-8DD2E43272D0}" destId="{EEF093B1-BB78-4039-9E2D-7383802C4334}" srcOrd="1" destOrd="0" presId="urn:microsoft.com/office/officeart/2005/8/layout/vList6"/>
    <dgm:cxn modelId="{7425FA83-63B1-434F-B4C4-84094BFAF821}" type="presParOf" srcId="{93821874-6D5B-4EC1-ABBA-5E9707FA9139}" destId="{25AFC3AC-2288-498E-821A-B82E4C9526FA}" srcOrd="1" destOrd="0" presId="urn:microsoft.com/office/officeart/2005/8/layout/vList6"/>
    <dgm:cxn modelId="{F1CC8BAC-0266-48E3-92C4-38417119C29E}" type="presParOf" srcId="{93821874-6D5B-4EC1-ABBA-5E9707FA9139}" destId="{CE0DC8B9-9566-4F96-BCD5-117CA2D17619}" srcOrd="2" destOrd="0" presId="urn:microsoft.com/office/officeart/2005/8/layout/vList6"/>
    <dgm:cxn modelId="{B285C0CD-F06A-45B8-8235-354FA0D26DBF}" type="presParOf" srcId="{CE0DC8B9-9566-4F96-BCD5-117CA2D17619}" destId="{A7A7CC96-3809-4440-B437-F0C5965B5460}" srcOrd="0" destOrd="0" presId="urn:microsoft.com/office/officeart/2005/8/layout/vList6"/>
    <dgm:cxn modelId="{2951F0D2-A29B-48A0-A127-81B75A548E40}" type="presParOf" srcId="{CE0DC8B9-9566-4F96-BCD5-117CA2D17619}" destId="{2602C659-C0DA-4131-A89B-B34EF29A240A}" srcOrd="1" destOrd="0" presId="urn:microsoft.com/office/officeart/2005/8/layout/vList6"/>
    <dgm:cxn modelId="{6A4BEA38-FD84-4614-B7C0-D2DE7DC0EB05}" type="presParOf" srcId="{93821874-6D5B-4EC1-ABBA-5E9707FA9139}" destId="{9F130DD8-5A03-4274-A540-0CB677FF5111}" srcOrd="3" destOrd="0" presId="urn:microsoft.com/office/officeart/2005/8/layout/vList6"/>
    <dgm:cxn modelId="{F3A81F50-3732-4B46-9D3C-E7FFECAA230A}" type="presParOf" srcId="{93821874-6D5B-4EC1-ABBA-5E9707FA9139}" destId="{8EE9D691-6A96-461E-8E39-3E96A4DA0C2E}" srcOrd="4" destOrd="0" presId="urn:microsoft.com/office/officeart/2005/8/layout/vList6"/>
    <dgm:cxn modelId="{2CEC125A-555E-435F-B0BE-D60D61F6FD8D}" type="presParOf" srcId="{8EE9D691-6A96-461E-8E39-3E96A4DA0C2E}" destId="{9005B800-6D6A-40D3-AC7C-6B25DF5E17DA}" srcOrd="0" destOrd="0" presId="urn:microsoft.com/office/officeart/2005/8/layout/vList6"/>
    <dgm:cxn modelId="{E23CE375-71CD-4561-A257-D6F25E3FBA0C}" type="presParOf" srcId="{8EE9D691-6A96-461E-8E39-3E96A4DA0C2E}" destId="{49D3B7D7-5767-4926-8B8D-7643CB1AAE87}" srcOrd="1" destOrd="0" presId="urn:microsoft.com/office/officeart/2005/8/layout/vList6"/>
    <dgm:cxn modelId="{EAB21D36-6C32-457F-BB1E-092C2A4EC3D5}" type="presParOf" srcId="{93821874-6D5B-4EC1-ABBA-5E9707FA9139}" destId="{E06A9CE1-A329-4D0D-AFDC-62CA60F88BA4}" srcOrd="5" destOrd="0" presId="urn:microsoft.com/office/officeart/2005/8/layout/vList6"/>
    <dgm:cxn modelId="{1298F115-3C9D-4883-9D0E-626455523BB0}" type="presParOf" srcId="{93821874-6D5B-4EC1-ABBA-5E9707FA9139}" destId="{38E291DA-9C45-427A-8FDE-DB2ECE6A6636}" srcOrd="6" destOrd="0" presId="urn:microsoft.com/office/officeart/2005/8/layout/vList6"/>
    <dgm:cxn modelId="{A545F4CB-DE6F-4D07-B09A-D0CDE461831A}" type="presParOf" srcId="{38E291DA-9C45-427A-8FDE-DB2ECE6A6636}" destId="{239039AC-8835-4698-8E3B-3EFD7BC5B296}" srcOrd="0" destOrd="0" presId="urn:microsoft.com/office/officeart/2005/8/layout/vList6"/>
    <dgm:cxn modelId="{8F40E1E7-2A23-4EB0-A752-4A470746A6F5}" type="presParOf" srcId="{38E291DA-9C45-427A-8FDE-DB2ECE6A6636}" destId="{A34F776F-CE5D-4F9E-B101-993ED3BD09D9}" srcOrd="1" destOrd="0" presId="urn:microsoft.com/office/officeart/2005/8/layout/vList6"/>
    <dgm:cxn modelId="{D3489A2A-B471-48B8-AFCA-F460D3DF2505}" type="presParOf" srcId="{93821874-6D5B-4EC1-ABBA-5E9707FA9139}" destId="{8C4EC6E6-F7D8-479C-924E-D622670255B0}" srcOrd="7" destOrd="0" presId="urn:microsoft.com/office/officeart/2005/8/layout/vList6"/>
    <dgm:cxn modelId="{6A2D0CD7-6F6B-4D78-8671-243B0DBDC66D}" type="presParOf" srcId="{93821874-6D5B-4EC1-ABBA-5E9707FA9139}" destId="{82D9CD35-36BC-4291-B4E4-CF91F85C6DD1}" srcOrd="8" destOrd="0" presId="urn:microsoft.com/office/officeart/2005/8/layout/vList6"/>
    <dgm:cxn modelId="{42573877-FF0D-406F-A79F-0079A9327549}" type="presParOf" srcId="{82D9CD35-36BC-4291-B4E4-CF91F85C6DD1}" destId="{34005054-F347-4105-BCC8-49B499F67F63}" srcOrd="0" destOrd="0" presId="urn:microsoft.com/office/officeart/2005/8/layout/vList6"/>
    <dgm:cxn modelId="{ABDF72CF-CA02-4417-A3D0-BBDE4F20EA79}" type="presParOf" srcId="{82D9CD35-36BC-4291-B4E4-CF91F85C6DD1}" destId="{6035357A-9E6C-40A1-9C34-6FE6119E680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D59AB0-7662-4B5F-95DA-AFC95FD138F2}" type="doc">
      <dgm:prSet loTypeId="urn:microsoft.com/office/officeart/2011/layout/ConvergingText" loCatId="process" qsTypeId="urn:microsoft.com/office/officeart/2005/8/quickstyle/simple1" qsCatId="simple" csTypeId="urn:microsoft.com/office/officeart/2005/8/colors/accent1_3" csCatId="accent1" phldr="1"/>
      <dgm:spPr/>
      <dgm:t>
        <a:bodyPr/>
        <a:lstStyle/>
        <a:p>
          <a:endParaRPr lang="el-GR"/>
        </a:p>
      </dgm:t>
    </dgm:pt>
    <dgm:pt modelId="{C9D5A80F-A0C2-4B53-A3F8-C949AF40522A}">
      <dgm:prSet phldrT="[Κείμενο]" custT="1"/>
      <dgm:spPr/>
      <dgm:t>
        <a:bodyPr/>
        <a:lstStyle/>
        <a:p>
          <a:r>
            <a:rPr lang="el-GR" sz="1600" b="1" dirty="0" smtClean="0"/>
            <a:t>Ηλεκτρονική Θυρίδα</a:t>
          </a:r>
          <a:endParaRPr lang="el-GR" sz="1600" b="1" dirty="0"/>
        </a:p>
      </dgm:t>
    </dgm:pt>
    <dgm:pt modelId="{2931E958-1628-4F27-8B9B-915435F5AC09}" type="parTrans" cxnId="{4251D85D-9CFF-4916-87AA-910DDEFD9E13}">
      <dgm:prSet/>
      <dgm:spPr/>
      <dgm:t>
        <a:bodyPr/>
        <a:lstStyle/>
        <a:p>
          <a:endParaRPr lang="el-GR"/>
        </a:p>
      </dgm:t>
    </dgm:pt>
    <dgm:pt modelId="{3CC7B60F-B806-439C-9B4C-4FF89A7A226C}" type="sibTrans" cxnId="{4251D85D-9CFF-4916-87AA-910DDEFD9E13}">
      <dgm:prSet/>
      <dgm:spPr/>
      <dgm:t>
        <a:bodyPr/>
        <a:lstStyle/>
        <a:p>
          <a:endParaRPr lang="el-GR"/>
        </a:p>
      </dgm:t>
    </dgm:pt>
    <dgm:pt modelId="{56E8778A-A890-44FF-B90D-FAE42A0FF46E}">
      <dgm:prSet phldrT="[Κείμενο]" custT="1"/>
      <dgm:spPr/>
      <dgm:t>
        <a:bodyPr/>
        <a:lstStyle/>
        <a:p>
          <a:r>
            <a:rPr lang="el-GR" sz="1600" dirty="0" smtClean="0">
              <a:solidFill>
                <a:schemeClr val="tx2"/>
              </a:solidFill>
            </a:rPr>
            <a:t>Έγγραφο</a:t>
          </a:r>
          <a:endParaRPr lang="el-GR" sz="1600" dirty="0">
            <a:solidFill>
              <a:schemeClr val="tx2"/>
            </a:solidFill>
          </a:endParaRPr>
        </a:p>
      </dgm:t>
    </dgm:pt>
    <dgm:pt modelId="{6DCCA976-6303-4215-9D38-AC52BA5FDE0C}" type="parTrans" cxnId="{07F0FB66-0D9F-44E8-A3A2-260EA1D7F17A}">
      <dgm:prSet/>
      <dgm:spPr/>
      <dgm:t>
        <a:bodyPr/>
        <a:lstStyle/>
        <a:p>
          <a:endParaRPr lang="el-GR"/>
        </a:p>
      </dgm:t>
    </dgm:pt>
    <dgm:pt modelId="{3087F5B0-5F1D-4803-958C-D5FC6A3929F1}" type="sibTrans" cxnId="{07F0FB66-0D9F-44E8-A3A2-260EA1D7F17A}">
      <dgm:prSet/>
      <dgm:spPr/>
      <dgm:t>
        <a:bodyPr/>
        <a:lstStyle/>
        <a:p>
          <a:endParaRPr lang="el-GR"/>
        </a:p>
      </dgm:t>
    </dgm:pt>
    <dgm:pt modelId="{BE89A493-5A05-4E98-B9B6-599F5E39979A}">
      <dgm:prSet phldrT="[Κείμενο]" custT="1"/>
      <dgm:spPr/>
      <dgm:t>
        <a:bodyPr/>
        <a:lstStyle/>
        <a:p>
          <a:r>
            <a:rPr lang="el-GR" sz="1600" dirty="0" smtClean="0">
              <a:solidFill>
                <a:schemeClr val="tx2"/>
              </a:solidFill>
            </a:rPr>
            <a:t>Έγγραφο</a:t>
          </a:r>
          <a:endParaRPr lang="el-GR" sz="1600" dirty="0">
            <a:solidFill>
              <a:schemeClr val="tx2"/>
            </a:solidFill>
          </a:endParaRPr>
        </a:p>
      </dgm:t>
    </dgm:pt>
    <dgm:pt modelId="{111F713B-F033-4AC6-BD09-62EF958E0240}" type="sibTrans" cxnId="{5E1DF0C3-BF36-4DB3-B1E6-B2D86B2B3149}">
      <dgm:prSet/>
      <dgm:spPr/>
      <dgm:t>
        <a:bodyPr/>
        <a:lstStyle/>
        <a:p>
          <a:endParaRPr lang="el-GR"/>
        </a:p>
      </dgm:t>
    </dgm:pt>
    <dgm:pt modelId="{C5777081-1D3E-4E7E-9325-FC1415F6FA78}" type="parTrans" cxnId="{5E1DF0C3-BF36-4DB3-B1E6-B2D86B2B3149}">
      <dgm:prSet/>
      <dgm:spPr/>
      <dgm:t>
        <a:bodyPr/>
        <a:lstStyle/>
        <a:p>
          <a:endParaRPr lang="el-GR"/>
        </a:p>
      </dgm:t>
    </dgm:pt>
    <dgm:pt modelId="{DC2E6432-F43C-4CB0-A0D4-44BB79089B53}">
      <dgm:prSet phldrT="[Κείμενο]" custT="1"/>
      <dgm:spPr/>
      <dgm:t>
        <a:bodyPr/>
        <a:lstStyle/>
        <a:p>
          <a:r>
            <a:rPr lang="el-GR" sz="1600" dirty="0" smtClean="0">
              <a:solidFill>
                <a:schemeClr val="tx2"/>
              </a:solidFill>
            </a:rPr>
            <a:t>Έγγραφο</a:t>
          </a:r>
          <a:endParaRPr lang="el-GR" sz="1600" dirty="0">
            <a:solidFill>
              <a:schemeClr val="tx2"/>
            </a:solidFill>
          </a:endParaRPr>
        </a:p>
      </dgm:t>
    </dgm:pt>
    <dgm:pt modelId="{4B0C2AB8-9909-4E27-A052-F082ED5B7AEE}" type="sibTrans" cxnId="{359EDC04-5EB7-4454-ABF4-FD5625C9A156}">
      <dgm:prSet/>
      <dgm:spPr/>
      <dgm:t>
        <a:bodyPr/>
        <a:lstStyle/>
        <a:p>
          <a:endParaRPr lang="el-GR"/>
        </a:p>
      </dgm:t>
    </dgm:pt>
    <dgm:pt modelId="{2A1274F0-29CE-4515-A41C-B5EEC52DB31B}" type="parTrans" cxnId="{359EDC04-5EB7-4454-ABF4-FD5625C9A156}">
      <dgm:prSet/>
      <dgm:spPr/>
      <dgm:t>
        <a:bodyPr/>
        <a:lstStyle/>
        <a:p>
          <a:endParaRPr lang="el-GR"/>
        </a:p>
      </dgm:t>
    </dgm:pt>
    <dgm:pt modelId="{8EB7DBD6-F2F5-4EBE-9BB3-389B469020FD}" type="pres">
      <dgm:prSet presAssocID="{2ED59AB0-7662-4B5F-95DA-AFC95FD138F2}" presName="Name0" presStyleCnt="0">
        <dgm:presLayoutVars>
          <dgm:chMax/>
          <dgm:chPref val="1"/>
          <dgm:dir/>
          <dgm:animOne val="branch"/>
          <dgm:animLvl val="lvl"/>
          <dgm:resizeHandles/>
        </dgm:presLayoutVars>
      </dgm:prSet>
      <dgm:spPr/>
      <dgm:t>
        <a:bodyPr/>
        <a:lstStyle/>
        <a:p>
          <a:endParaRPr lang="el-GR"/>
        </a:p>
      </dgm:t>
    </dgm:pt>
    <dgm:pt modelId="{98370986-4223-4F55-B69C-4CB5843B50CC}" type="pres">
      <dgm:prSet presAssocID="{C9D5A80F-A0C2-4B53-A3F8-C949AF40522A}" presName="composite" presStyleCnt="0"/>
      <dgm:spPr/>
    </dgm:pt>
    <dgm:pt modelId="{BBB406E2-1BCB-45F3-AF09-D1FFE1D6DB6D}" type="pres">
      <dgm:prSet presAssocID="{C9D5A80F-A0C2-4B53-A3F8-C949AF40522A}" presName="ParentAccent1" presStyleLbl="alignNode1" presStyleIdx="0" presStyleCnt="34"/>
      <dgm:spPr/>
    </dgm:pt>
    <dgm:pt modelId="{65582335-7EBF-4A47-9A4F-473DC7D5A025}" type="pres">
      <dgm:prSet presAssocID="{C9D5A80F-A0C2-4B53-A3F8-C949AF40522A}" presName="ParentAccent2" presStyleLbl="alignNode1" presStyleIdx="1" presStyleCnt="34"/>
      <dgm:spPr/>
    </dgm:pt>
    <dgm:pt modelId="{BD779139-AB00-4C1F-89B3-D8FA1C87CC10}" type="pres">
      <dgm:prSet presAssocID="{C9D5A80F-A0C2-4B53-A3F8-C949AF40522A}" presName="ParentAccent3" presStyleLbl="alignNode1" presStyleIdx="2" presStyleCnt="34"/>
      <dgm:spPr/>
    </dgm:pt>
    <dgm:pt modelId="{55F3B73C-14F8-4938-9EEB-7C4960080716}" type="pres">
      <dgm:prSet presAssocID="{C9D5A80F-A0C2-4B53-A3F8-C949AF40522A}" presName="ParentAccent4" presStyleLbl="alignNode1" presStyleIdx="3" presStyleCnt="34"/>
      <dgm:spPr/>
    </dgm:pt>
    <dgm:pt modelId="{067D13B0-8412-4FB5-9063-746A15FAA1C8}" type="pres">
      <dgm:prSet presAssocID="{C9D5A80F-A0C2-4B53-A3F8-C949AF40522A}" presName="ParentAccent5" presStyleLbl="alignNode1" presStyleIdx="4" presStyleCnt="34"/>
      <dgm:spPr/>
    </dgm:pt>
    <dgm:pt modelId="{D8E0947E-0530-4836-AD28-961B2A2F3D53}" type="pres">
      <dgm:prSet presAssocID="{C9D5A80F-A0C2-4B53-A3F8-C949AF40522A}" presName="ParentAccent6" presStyleLbl="alignNode1" presStyleIdx="5" presStyleCnt="34" custLinFactNeighborX="23859" custLinFactNeighborY="14168"/>
      <dgm:spPr/>
    </dgm:pt>
    <dgm:pt modelId="{BCD8B033-EB19-4BB6-BA67-B3399BA27D2E}" type="pres">
      <dgm:prSet presAssocID="{C9D5A80F-A0C2-4B53-A3F8-C949AF40522A}" presName="ParentAccent7" presStyleLbl="alignNode1" presStyleIdx="6" presStyleCnt="34"/>
      <dgm:spPr/>
    </dgm:pt>
    <dgm:pt modelId="{F981156A-2A20-439A-B4B3-E5D73082BB86}" type="pres">
      <dgm:prSet presAssocID="{C9D5A80F-A0C2-4B53-A3F8-C949AF40522A}" presName="ParentAccent8" presStyleLbl="alignNode1" presStyleIdx="7" presStyleCnt="34"/>
      <dgm:spPr/>
    </dgm:pt>
    <dgm:pt modelId="{960F96BB-A80B-4D01-A424-D523A3AC3638}" type="pres">
      <dgm:prSet presAssocID="{C9D5A80F-A0C2-4B53-A3F8-C949AF40522A}" presName="ParentAccent9" presStyleLbl="alignNode1" presStyleIdx="8" presStyleCnt="34"/>
      <dgm:spPr/>
    </dgm:pt>
    <dgm:pt modelId="{D39093DC-4DC1-454B-96C4-6189A11B9942}" type="pres">
      <dgm:prSet presAssocID="{C9D5A80F-A0C2-4B53-A3F8-C949AF40522A}" presName="ParentAccent10" presStyleLbl="alignNode1" presStyleIdx="9" presStyleCnt="34"/>
      <dgm:spPr/>
    </dgm:pt>
    <dgm:pt modelId="{D8946AA2-6807-431F-85E0-E876AB19ADDB}" type="pres">
      <dgm:prSet presAssocID="{C9D5A80F-A0C2-4B53-A3F8-C949AF40522A}" presName="Parent" presStyleLbl="alignNode1" presStyleIdx="10" presStyleCnt="34" custScaleX="114249">
        <dgm:presLayoutVars>
          <dgm:chMax val="5"/>
          <dgm:chPref val="3"/>
          <dgm:bulletEnabled val="1"/>
        </dgm:presLayoutVars>
      </dgm:prSet>
      <dgm:spPr/>
      <dgm:t>
        <a:bodyPr/>
        <a:lstStyle/>
        <a:p>
          <a:endParaRPr lang="el-GR"/>
        </a:p>
      </dgm:t>
    </dgm:pt>
    <dgm:pt modelId="{4755A2C5-5DE5-4FB4-928C-77B06994FD12}" type="pres">
      <dgm:prSet presAssocID="{56E8778A-A890-44FF-B90D-FAE42A0FF46E}" presName="Child1Accent1" presStyleLbl="alignNode1" presStyleIdx="11" presStyleCnt="34"/>
      <dgm:spPr/>
    </dgm:pt>
    <dgm:pt modelId="{6DFB9EB5-2CFC-4848-8456-B1289F6C795B}" type="pres">
      <dgm:prSet presAssocID="{56E8778A-A890-44FF-B90D-FAE42A0FF46E}" presName="Child1Accent2" presStyleLbl="alignNode1" presStyleIdx="12" presStyleCnt="34"/>
      <dgm:spPr/>
    </dgm:pt>
    <dgm:pt modelId="{83806FAB-B197-475C-84AF-63E61CC4C060}" type="pres">
      <dgm:prSet presAssocID="{56E8778A-A890-44FF-B90D-FAE42A0FF46E}" presName="Child1Accent3" presStyleLbl="alignNode1" presStyleIdx="13" presStyleCnt="34"/>
      <dgm:spPr/>
    </dgm:pt>
    <dgm:pt modelId="{E0697E95-B2C5-4870-BA59-91D49026C153}" type="pres">
      <dgm:prSet presAssocID="{56E8778A-A890-44FF-B90D-FAE42A0FF46E}" presName="Child1Accent4" presStyleLbl="alignNode1" presStyleIdx="14" presStyleCnt="34"/>
      <dgm:spPr/>
    </dgm:pt>
    <dgm:pt modelId="{F962AC61-68DC-4E18-8797-652922EB47B9}" type="pres">
      <dgm:prSet presAssocID="{56E8778A-A890-44FF-B90D-FAE42A0FF46E}" presName="Child1Accent5" presStyleLbl="alignNode1" presStyleIdx="15" presStyleCnt="34"/>
      <dgm:spPr/>
    </dgm:pt>
    <dgm:pt modelId="{2E9A7212-C4BE-4C60-974E-3DA38C733781}" type="pres">
      <dgm:prSet presAssocID="{56E8778A-A890-44FF-B90D-FAE42A0FF46E}" presName="Child1Accent6" presStyleLbl="alignNode1" presStyleIdx="16" presStyleCnt="34"/>
      <dgm:spPr/>
    </dgm:pt>
    <dgm:pt modelId="{8121BD18-DA8B-43E9-A060-FB38D999F20C}" type="pres">
      <dgm:prSet presAssocID="{56E8778A-A890-44FF-B90D-FAE42A0FF46E}" presName="Child1Accent7" presStyleLbl="alignNode1" presStyleIdx="17" presStyleCnt="34"/>
      <dgm:spPr/>
    </dgm:pt>
    <dgm:pt modelId="{A2673694-7EBA-4145-BCA4-20CD4CDBCAE0}" type="pres">
      <dgm:prSet presAssocID="{56E8778A-A890-44FF-B90D-FAE42A0FF46E}" presName="Child1Accent8" presStyleLbl="alignNode1" presStyleIdx="18" presStyleCnt="34"/>
      <dgm:spPr/>
    </dgm:pt>
    <dgm:pt modelId="{B128792D-7E0B-4801-9290-B4737A3B9EB3}" type="pres">
      <dgm:prSet presAssocID="{56E8778A-A890-44FF-B90D-FAE42A0FF46E}" presName="Child1Accent9" presStyleLbl="alignNode1" presStyleIdx="19" presStyleCnt="34"/>
      <dgm:spPr/>
    </dgm:pt>
    <dgm:pt modelId="{D2210602-CCBC-44FE-9824-A10541A88BD3}" type="pres">
      <dgm:prSet presAssocID="{56E8778A-A890-44FF-B90D-FAE42A0FF46E}" presName="Child1" presStyleLbl="revTx" presStyleIdx="0" presStyleCnt="3">
        <dgm:presLayoutVars>
          <dgm:chMax/>
          <dgm:chPref val="0"/>
          <dgm:bulletEnabled val="1"/>
        </dgm:presLayoutVars>
      </dgm:prSet>
      <dgm:spPr/>
      <dgm:t>
        <a:bodyPr/>
        <a:lstStyle/>
        <a:p>
          <a:endParaRPr lang="el-GR"/>
        </a:p>
      </dgm:t>
    </dgm:pt>
    <dgm:pt modelId="{FB5380B3-D473-442E-A473-AE594604B8C4}" type="pres">
      <dgm:prSet presAssocID="{DC2E6432-F43C-4CB0-A0D4-44BB79089B53}" presName="Child2Accent1" presStyleLbl="alignNode1" presStyleIdx="20" presStyleCnt="34" custLinFactNeighborX="-13986" custLinFactNeighborY="10849"/>
      <dgm:spPr/>
    </dgm:pt>
    <dgm:pt modelId="{AD819ED4-7AC2-4B9E-A86C-9F42C9A4BE7A}" type="pres">
      <dgm:prSet presAssocID="{DC2E6432-F43C-4CB0-A0D4-44BB79089B53}" presName="Child2Accent2" presStyleLbl="alignNode1" presStyleIdx="21" presStyleCnt="34"/>
      <dgm:spPr/>
    </dgm:pt>
    <dgm:pt modelId="{E163BC1A-6CD4-46D3-9171-A26B302801CA}" type="pres">
      <dgm:prSet presAssocID="{DC2E6432-F43C-4CB0-A0D4-44BB79089B53}" presName="Child2Accent3" presStyleLbl="alignNode1" presStyleIdx="22" presStyleCnt="34"/>
      <dgm:spPr/>
    </dgm:pt>
    <dgm:pt modelId="{2FB39C79-C043-46B5-8A9A-C49153C0F997}" type="pres">
      <dgm:prSet presAssocID="{DC2E6432-F43C-4CB0-A0D4-44BB79089B53}" presName="Child2Accent4" presStyleLbl="alignNode1" presStyleIdx="23" presStyleCnt="34"/>
      <dgm:spPr/>
    </dgm:pt>
    <dgm:pt modelId="{D1B325F6-D2B0-4003-9D29-8A1F5311E9A6}" type="pres">
      <dgm:prSet presAssocID="{DC2E6432-F43C-4CB0-A0D4-44BB79089B53}" presName="Child2Accent5" presStyleLbl="alignNode1" presStyleIdx="24" presStyleCnt="34"/>
      <dgm:spPr/>
    </dgm:pt>
    <dgm:pt modelId="{ED90058B-7328-4F4D-BEB0-1BF859931FAA}" type="pres">
      <dgm:prSet presAssocID="{DC2E6432-F43C-4CB0-A0D4-44BB79089B53}" presName="Child2Accent6" presStyleLbl="alignNode1" presStyleIdx="25" presStyleCnt="34"/>
      <dgm:spPr/>
    </dgm:pt>
    <dgm:pt modelId="{2C1CC299-70BB-44DB-BDE0-BBD0E89D1760}" type="pres">
      <dgm:prSet presAssocID="{DC2E6432-F43C-4CB0-A0D4-44BB79089B53}" presName="Child2Accent7" presStyleLbl="alignNode1" presStyleIdx="26" presStyleCnt="34"/>
      <dgm:spPr/>
    </dgm:pt>
    <dgm:pt modelId="{26B8446D-8785-42A1-A367-3E9F4E99FE49}" type="pres">
      <dgm:prSet presAssocID="{DC2E6432-F43C-4CB0-A0D4-44BB79089B53}" presName="Child2" presStyleLbl="revTx" presStyleIdx="1" presStyleCnt="3">
        <dgm:presLayoutVars>
          <dgm:chMax/>
          <dgm:chPref val="0"/>
          <dgm:bulletEnabled val="1"/>
        </dgm:presLayoutVars>
      </dgm:prSet>
      <dgm:spPr/>
      <dgm:t>
        <a:bodyPr/>
        <a:lstStyle/>
        <a:p>
          <a:endParaRPr lang="el-GR"/>
        </a:p>
      </dgm:t>
    </dgm:pt>
    <dgm:pt modelId="{E48E2FCB-8ACA-4571-8BD4-D1AC640CDA9C}" type="pres">
      <dgm:prSet presAssocID="{BE89A493-5A05-4E98-B9B6-599F5E39979A}" presName="Child3Accent1" presStyleLbl="alignNode1" presStyleIdx="27" presStyleCnt="34"/>
      <dgm:spPr/>
    </dgm:pt>
    <dgm:pt modelId="{4C13036B-2BEB-4EE5-96F7-955BACE6BF6A}" type="pres">
      <dgm:prSet presAssocID="{BE89A493-5A05-4E98-B9B6-599F5E39979A}" presName="Child3Accent2" presStyleLbl="alignNode1" presStyleIdx="28" presStyleCnt="34"/>
      <dgm:spPr/>
    </dgm:pt>
    <dgm:pt modelId="{C495F813-3627-43CD-9DC7-E266EB9CAD36}" type="pres">
      <dgm:prSet presAssocID="{BE89A493-5A05-4E98-B9B6-599F5E39979A}" presName="Child3Accent3" presStyleLbl="alignNode1" presStyleIdx="29" presStyleCnt="34"/>
      <dgm:spPr/>
    </dgm:pt>
    <dgm:pt modelId="{333030F9-63BE-4E94-A960-351EFBF9C377}" type="pres">
      <dgm:prSet presAssocID="{BE89A493-5A05-4E98-B9B6-599F5E39979A}" presName="Child3Accent4" presStyleLbl="alignNode1" presStyleIdx="30" presStyleCnt="34"/>
      <dgm:spPr/>
    </dgm:pt>
    <dgm:pt modelId="{63826FDB-F368-472D-86EF-31F110A3BD8F}" type="pres">
      <dgm:prSet presAssocID="{BE89A493-5A05-4E98-B9B6-599F5E39979A}" presName="Child3Accent5" presStyleLbl="alignNode1" presStyleIdx="31" presStyleCnt="34"/>
      <dgm:spPr/>
    </dgm:pt>
    <dgm:pt modelId="{8AD44B28-C915-4751-A228-6714FC02CDDF}" type="pres">
      <dgm:prSet presAssocID="{BE89A493-5A05-4E98-B9B6-599F5E39979A}" presName="Child3Accent6" presStyleLbl="alignNode1" presStyleIdx="32" presStyleCnt="34"/>
      <dgm:spPr/>
    </dgm:pt>
    <dgm:pt modelId="{86564DE2-FD97-43A9-B361-15F3C2175A0D}" type="pres">
      <dgm:prSet presAssocID="{BE89A493-5A05-4E98-B9B6-599F5E39979A}" presName="Child3Accent7" presStyleLbl="alignNode1" presStyleIdx="33" presStyleCnt="34"/>
      <dgm:spPr/>
    </dgm:pt>
    <dgm:pt modelId="{204FB429-5F1B-447E-9A2A-8A0E34F9F542}" type="pres">
      <dgm:prSet presAssocID="{BE89A493-5A05-4E98-B9B6-599F5E39979A}" presName="Child3" presStyleLbl="revTx" presStyleIdx="2" presStyleCnt="3">
        <dgm:presLayoutVars>
          <dgm:chMax/>
          <dgm:chPref val="0"/>
          <dgm:bulletEnabled val="1"/>
        </dgm:presLayoutVars>
      </dgm:prSet>
      <dgm:spPr/>
      <dgm:t>
        <a:bodyPr/>
        <a:lstStyle/>
        <a:p>
          <a:endParaRPr lang="el-GR"/>
        </a:p>
      </dgm:t>
    </dgm:pt>
  </dgm:ptLst>
  <dgm:cxnLst>
    <dgm:cxn modelId="{5E1DF0C3-BF36-4DB3-B1E6-B2D86B2B3149}" srcId="{C9D5A80F-A0C2-4B53-A3F8-C949AF40522A}" destId="{BE89A493-5A05-4E98-B9B6-599F5E39979A}" srcOrd="2" destOrd="0" parTransId="{C5777081-1D3E-4E7E-9325-FC1415F6FA78}" sibTransId="{111F713B-F033-4AC6-BD09-62EF958E0240}"/>
    <dgm:cxn modelId="{BA51B80D-E4AA-47B3-83A3-E4FBE55C7CC7}" type="presOf" srcId="{BE89A493-5A05-4E98-B9B6-599F5E39979A}" destId="{204FB429-5F1B-447E-9A2A-8A0E34F9F542}" srcOrd="0" destOrd="0" presId="urn:microsoft.com/office/officeart/2011/layout/ConvergingText"/>
    <dgm:cxn modelId="{07F0FB66-0D9F-44E8-A3A2-260EA1D7F17A}" srcId="{C9D5A80F-A0C2-4B53-A3F8-C949AF40522A}" destId="{56E8778A-A890-44FF-B90D-FAE42A0FF46E}" srcOrd="0" destOrd="0" parTransId="{6DCCA976-6303-4215-9D38-AC52BA5FDE0C}" sibTransId="{3087F5B0-5F1D-4803-958C-D5FC6A3929F1}"/>
    <dgm:cxn modelId="{4251D85D-9CFF-4916-87AA-910DDEFD9E13}" srcId="{2ED59AB0-7662-4B5F-95DA-AFC95FD138F2}" destId="{C9D5A80F-A0C2-4B53-A3F8-C949AF40522A}" srcOrd="0" destOrd="0" parTransId="{2931E958-1628-4F27-8B9B-915435F5AC09}" sibTransId="{3CC7B60F-B806-439C-9B4C-4FF89A7A226C}"/>
    <dgm:cxn modelId="{359EDC04-5EB7-4454-ABF4-FD5625C9A156}" srcId="{C9D5A80F-A0C2-4B53-A3F8-C949AF40522A}" destId="{DC2E6432-F43C-4CB0-A0D4-44BB79089B53}" srcOrd="1" destOrd="0" parTransId="{2A1274F0-29CE-4515-A41C-B5EEC52DB31B}" sibTransId="{4B0C2AB8-9909-4E27-A052-F082ED5B7AEE}"/>
    <dgm:cxn modelId="{40969323-E487-4EBF-B76F-83EBCB605F9C}" type="presOf" srcId="{C9D5A80F-A0C2-4B53-A3F8-C949AF40522A}" destId="{D8946AA2-6807-431F-85E0-E876AB19ADDB}" srcOrd="0" destOrd="0" presId="urn:microsoft.com/office/officeart/2011/layout/ConvergingText"/>
    <dgm:cxn modelId="{87FF0872-0CE2-496D-861E-5A090E9AE14C}" type="presOf" srcId="{DC2E6432-F43C-4CB0-A0D4-44BB79089B53}" destId="{26B8446D-8785-42A1-A367-3E9F4E99FE49}" srcOrd="0" destOrd="0" presId="urn:microsoft.com/office/officeart/2011/layout/ConvergingText"/>
    <dgm:cxn modelId="{9D6D8D64-C912-477F-9506-E5AA8900182F}" type="presOf" srcId="{2ED59AB0-7662-4B5F-95DA-AFC95FD138F2}" destId="{8EB7DBD6-F2F5-4EBE-9BB3-389B469020FD}" srcOrd="0" destOrd="0" presId="urn:microsoft.com/office/officeart/2011/layout/ConvergingText"/>
    <dgm:cxn modelId="{FDB0EC51-7A06-4551-B167-8C6F619479DD}" type="presOf" srcId="{56E8778A-A890-44FF-B90D-FAE42A0FF46E}" destId="{D2210602-CCBC-44FE-9824-A10541A88BD3}" srcOrd="0" destOrd="0" presId="urn:microsoft.com/office/officeart/2011/layout/ConvergingText"/>
    <dgm:cxn modelId="{C51E5B4A-2856-428D-917C-F907CAE16F5F}" type="presParOf" srcId="{8EB7DBD6-F2F5-4EBE-9BB3-389B469020FD}" destId="{98370986-4223-4F55-B69C-4CB5843B50CC}" srcOrd="0" destOrd="0" presId="urn:microsoft.com/office/officeart/2011/layout/ConvergingText"/>
    <dgm:cxn modelId="{193E9086-AB49-44C9-B4D6-FF98A7CC10F4}" type="presParOf" srcId="{98370986-4223-4F55-B69C-4CB5843B50CC}" destId="{BBB406E2-1BCB-45F3-AF09-D1FFE1D6DB6D}" srcOrd="0" destOrd="0" presId="urn:microsoft.com/office/officeart/2011/layout/ConvergingText"/>
    <dgm:cxn modelId="{D12579AD-C4FF-4A7F-9094-66DB72F020BC}" type="presParOf" srcId="{98370986-4223-4F55-B69C-4CB5843B50CC}" destId="{65582335-7EBF-4A47-9A4F-473DC7D5A025}" srcOrd="1" destOrd="0" presId="urn:microsoft.com/office/officeart/2011/layout/ConvergingText"/>
    <dgm:cxn modelId="{8C64CCF9-09E5-4208-B0DF-F873E8EBF9AE}" type="presParOf" srcId="{98370986-4223-4F55-B69C-4CB5843B50CC}" destId="{BD779139-AB00-4C1F-89B3-D8FA1C87CC10}" srcOrd="2" destOrd="0" presId="urn:microsoft.com/office/officeart/2011/layout/ConvergingText"/>
    <dgm:cxn modelId="{4C0942B2-0384-44BA-B644-4F94CCFD4769}" type="presParOf" srcId="{98370986-4223-4F55-B69C-4CB5843B50CC}" destId="{55F3B73C-14F8-4938-9EEB-7C4960080716}" srcOrd="3" destOrd="0" presId="urn:microsoft.com/office/officeart/2011/layout/ConvergingText"/>
    <dgm:cxn modelId="{4756DDBA-EB99-44DE-9E6C-1FB52C147F00}" type="presParOf" srcId="{98370986-4223-4F55-B69C-4CB5843B50CC}" destId="{067D13B0-8412-4FB5-9063-746A15FAA1C8}" srcOrd="4" destOrd="0" presId="urn:microsoft.com/office/officeart/2011/layout/ConvergingText"/>
    <dgm:cxn modelId="{CAB615CB-16CF-4134-824E-F3327648F6B4}" type="presParOf" srcId="{98370986-4223-4F55-B69C-4CB5843B50CC}" destId="{D8E0947E-0530-4836-AD28-961B2A2F3D53}" srcOrd="5" destOrd="0" presId="urn:microsoft.com/office/officeart/2011/layout/ConvergingText"/>
    <dgm:cxn modelId="{402585D6-8CEC-4CA0-88FE-3032F30D913D}" type="presParOf" srcId="{98370986-4223-4F55-B69C-4CB5843B50CC}" destId="{BCD8B033-EB19-4BB6-BA67-B3399BA27D2E}" srcOrd="6" destOrd="0" presId="urn:microsoft.com/office/officeart/2011/layout/ConvergingText"/>
    <dgm:cxn modelId="{7AE1F478-5D80-47FC-A255-C524C2707547}" type="presParOf" srcId="{98370986-4223-4F55-B69C-4CB5843B50CC}" destId="{F981156A-2A20-439A-B4B3-E5D73082BB86}" srcOrd="7" destOrd="0" presId="urn:microsoft.com/office/officeart/2011/layout/ConvergingText"/>
    <dgm:cxn modelId="{2AA7C2D3-E023-4DBF-AC38-4D91E2E5C58B}" type="presParOf" srcId="{98370986-4223-4F55-B69C-4CB5843B50CC}" destId="{960F96BB-A80B-4D01-A424-D523A3AC3638}" srcOrd="8" destOrd="0" presId="urn:microsoft.com/office/officeart/2011/layout/ConvergingText"/>
    <dgm:cxn modelId="{21967CAD-B677-407A-ACD0-FB7EF25419FE}" type="presParOf" srcId="{98370986-4223-4F55-B69C-4CB5843B50CC}" destId="{D39093DC-4DC1-454B-96C4-6189A11B9942}" srcOrd="9" destOrd="0" presId="urn:microsoft.com/office/officeart/2011/layout/ConvergingText"/>
    <dgm:cxn modelId="{79DA03F7-6677-40CD-A0AA-F2FBC24644CB}" type="presParOf" srcId="{98370986-4223-4F55-B69C-4CB5843B50CC}" destId="{D8946AA2-6807-431F-85E0-E876AB19ADDB}" srcOrd="10" destOrd="0" presId="urn:microsoft.com/office/officeart/2011/layout/ConvergingText"/>
    <dgm:cxn modelId="{B4605520-57A4-46FF-84CC-A5C7D6999DAB}" type="presParOf" srcId="{98370986-4223-4F55-B69C-4CB5843B50CC}" destId="{4755A2C5-5DE5-4FB4-928C-77B06994FD12}" srcOrd="11" destOrd="0" presId="urn:microsoft.com/office/officeart/2011/layout/ConvergingText"/>
    <dgm:cxn modelId="{1AFBCEA5-E9A1-456F-9870-1ECFCA281CB4}" type="presParOf" srcId="{98370986-4223-4F55-B69C-4CB5843B50CC}" destId="{6DFB9EB5-2CFC-4848-8456-B1289F6C795B}" srcOrd="12" destOrd="0" presId="urn:microsoft.com/office/officeart/2011/layout/ConvergingText"/>
    <dgm:cxn modelId="{7C5EB561-1F20-4137-8A24-024FF246F815}" type="presParOf" srcId="{98370986-4223-4F55-B69C-4CB5843B50CC}" destId="{83806FAB-B197-475C-84AF-63E61CC4C060}" srcOrd="13" destOrd="0" presId="urn:microsoft.com/office/officeart/2011/layout/ConvergingText"/>
    <dgm:cxn modelId="{C3328037-3E77-4972-A6FA-5193E21C8F74}" type="presParOf" srcId="{98370986-4223-4F55-B69C-4CB5843B50CC}" destId="{E0697E95-B2C5-4870-BA59-91D49026C153}" srcOrd="14" destOrd="0" presId="urn:microsoft.com/office/officeart/2011/layout/ConvergingText"/>
    <dgm:cxn modelId="{D30EFFFE-D677-4EC7-8D7A-37F6AD105C22}" type="presParOf" srcId="{98370986-4223-4F55-B69C-4CB5843B50CC}" destId="{F962AC61-68DC-4E18-8797-652922EB47B9}" srcOrd="15" destOrd="0" presId="urn:microsoft.com/office/officeart/2011/layout/ConvergingText"/>
    <dgm:cxn modelId="{9FBC021C-DBC0-4DFA-92C0-EC95FE26DB26}" type="presParOf" srcId="{98370986-4223-4F55-B69C-4CB5843B50CC}" destId="{2E9A7212-C4BE-4C60-974E-3DA38C733781}" srcOrd="16" destOrd="0" presId="urn:microsoft.com/office/officeart/2011/layout/ConvergingText"/>
    <dgm:cxn modelId="{B3F16F0A-6C31-4DD7-9753-9A6DFBE70DC7}" type="presParOf" srcId="{98370986-4223-4F55-B69C-4CB5843B50CC}" destId="{8121BD18-DA8B-43E9-A060-FB38D999F20C}" srcOrd="17" destOrd="0" presId="urn:microsoft.com/office/officeart/2011/layout/ConvergingText"/>
    <dgm:cxn modelId="{56CB8467-219A-4361-B330-F9630EF56CA3}" type="presParOf" srcId="{98370986-4223-4F55-B69C-4CB5843B50CC}" destId="{A2673694-7EBA-4145-BCA4-20CD4CDBCAE0}" srcOrd="18" destOrd="0" presId="urn:microsoft.com/office/officeart/2011/layout/ConvergingText"/>
    <dgm:cxn modelId="{CF90C57B-0DD6-4CA1-9EBE-4FCF0954ED1F}" type="presParOf" srcId="{98370986-4223-4F55-B69C-4CB5843B50CC}" destId="{B128792D-7E0B-4801-9290-B4737A3B9EB3}" srcOrd="19" destOrd="0" presId="urn:microsoft.com/office/officeart/2011/layout/ConvergingText"/>
    <dgm:cxn modelId="{5622B86B-2E36-4A81-A659-9A1F113B5A00}" type="presParOf" srcId="{98370986-4223-4F55-B69C-4CB5843B50CC}" destId="{D2210602-CCBC-44FE-9824-A10541A88BD3}" srcOrd="20" destOrd="0" presId="urn:microsoft.com/office/officeart/2011/layout/ConvergingText"/>
    <dgm:cxn modelId="{F7006AF1-C0B3-4CBC-98B4-CC4DD5A9AF54}" type="presParOf" srcId="{98370986-4223-4F55-B69C-4CB5843B50CC}" destId="{FB5380B3-D473-442E-A473-AE594604B8C4}" srcOrd="21" destOrd="0" presId="urn:microsoft.com/office/officeart/2011/layout/ConvergingText"/>
    <dgm:cxn modelId="{AD9488ED-F513-4CAD-9F13-9727AE3EE6C5}" type="presParOf" srcId="{98370986-4223-4F55-B69C-4CB5843B50CC}" destId="{AD819ED4-7AC2-4B9E-A86C-9F42C9A4BE7A}" srcOrd="22" destOrd="0" presId="urn:microsoft.com/office/officeart/2011/layout/ConvergingText"/>
    <dgm:cxn modelId="{80771383-4FC6-47B9-B8BA-84B0D61E14B6}" type="presParOf" srcId="{98370986-4223-4F55-B69C-4CB5843B50CC}" destId="{E163BC1A-6CD4-46D3-9171-A26B302801CA}" srcOrd="23" destOrd="0" presId="urn:microsoft.com/office/officeart/2011/layout/ConvergingText"/>
    <dgm:cxn modelId="{23215084-0683-452E-9832-45032B9DA7BF}" type="presParOf" srcId="{98370986-4223-4F55-B69C-4CB5843B50CC}" destId="{2FB39C79-C043-46B5-8A9A-C49153C0F997}" srcOrd="24" destOrd="0" presId="urn:microsoft.com/office/officeart/2011/layout/ConvergingText"/>
    <dgm:cxn modelId="{07414C71-CCD4-410C-9B7B-6B159DF4FD07}" type="presParOf" srcId="{98370986-4223-4F55-B69C-4CB5843B50CC}" destId="{D1B325F6-D2B0-4003-9D29-8A1F5311E9A6}" srcOrd="25" destOrd="0" presId="urn:microsoft.com/office/officeart/2011/layout/ConvergingText"/>
    <dgm:cxn modelId="{D9087AFF-C58E-4EF8-AE9B-545FEF6DA8C5}" type="presParOf" srcId="{98370986-4223-4F55-B69C-4CB5843B50CC}" destId="{ED90058B-7328-4F4D-BEB0-1BF859931FAA}" srcOrd="26" destOrd="0" presId="urn:microsoft.com/office/officeart/2011/layout/ConvergingText"/>
    <dgm:cxn modelId="{228E0BEB-2B1B-484F-A9A1-100C7437D96A}" type="presParOf" srcId="{98370986-4223-4F55-B69C-4CB5843B50CC}" destId="{2C1CC299-70BB-44DB-BDE0-BBD0E89D1760}" srcOrd="27" destOrd="0" presId="urn:microsoft.com/office/officeart/2011/layout/ConvergingText"/>
    <dgm:cxn modelId="{67D22982-9F26-4F30-9FC2-5E49ABBC9A7E}" type="presParOf" srcId="{98370986-4223-4F55-B69C-4CB5843B50CC}" destId="{26B8446D-8785-42A1-A367-3E9F4E99FE49}" srcOrd="28" destOrd="0" presId="urn:microsoft.com/office/officeart/2011/layout/ConvergingText"/>
    <dgm:cxn modelId="{15270697-B6AB-4005-829B-D9527D28351C}" type="presParOf" srcId="{98370986-4223-4F55-B69C-4CB5843B50CC}" destId="{E48E2FCB-8ACA-4571-8BD4-D1AC640CDA9C}" srcOrd="29" destOrd="0" presId="urn:microsoft.com/office/officeart/2011/layout/ConvergingText"/>
    <dgm:cxn modelId="{A2E53E0F-2ED4-4A4C-BE7F-A1A2A08FB3C5}" type="presParOf" srcId="{98370986-4223-4F55-B69C-4CB5843B50CC}" destId="{4C13036B-2BEB-4EE5-96F7-955BACE6BF6A}" srcOrd="30" destOrd="0" presId="urn:microsoft.com/office/officeart/2011/layout/ConvergingText"/>
    <dgm:cxn modelId="{46CD792C-144B-4707-B85E-5E967A1D4CF8}" type="presParOf" srcId="{98370986-4223-4F55-B69C-4CB5843B50CC}" destId="{C495F813-3627-43CD-9DC7-E266EB9CAD36}" srcOrd="31" destOrd="0" presId="urn:microsoft.com/office/officeart/2011/layout/ConvergingText"/>
    <dgm:cxn modelId="{65429CD5-5B92-45C0-BBD9-9595B7703718}" type="presParOf" srcId="{98370986-4223-4F55-B69C-4CB5843B50CC}" destId="{333030F9-63BE-4E94-A960-351EFBF9C377}" srcOrd="32" destOrd="0" presId="urn:microsoft.com/office/officeart/2011/layout/ConvergingText"/>
    <dgm:cxn modelId="{3047F0F9-FC6F-4169-81BB-A4043952B4FF}" type="presParOf" srcId="{98370986-4223-4F55-B69C-4CB5843B50CC}" destId="{63826FDB-F368-472D-86EF-31F110A3BD8F}" srcOrd="33" destOrd="0" presId="urn:microsoft.com/office/officeart/2011/layout/ConvergingText"/>
    <dgm:cxn modelId="{F541C6C0-5F32-4E7A-A492-2BE77447A608}" type="presParOf" srcId="{98370986-4223-4F55-B69C-4CB5843B50CC}" destId="{8AD44B28-C915-4751-A228-6714FC02CDDF}" srcOrd="34" destOrd="0" presId="urn:microsoft.com/office/officeart/2011/layout/ConvergingText"/>
    <dgm:cxn modelId="{871E941D-A4E0-4FB2-A72A-4753A7AFCB97}" type="presParOf" srcId="{98370986-4223-4F55-B69C-4CB5843B50CC}" destId="{86564DE2-FD97-43A9-B361-15F3C2175A0D}" srcOrd="35" destOrd="0" presId="urn:microsoft.com/office/officeart/2011/layout/ConvergingText"/>
    <dgm:cxn modelId="{18E7B293-34AF-4285-9FAE-E9F7C8C30230}" type="presParOf" srcId="{98370986-4223-4F55-B69C-4CB5843B50CC}" destId="{204FB429-5F1B-447E-9A2A-8A0E34F9F542}" srcOrd="36" destOrd="0" presId="urn:microsoft.com/office/officeart/2011/layout/ConvergingTex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7121D9-F691-47D1-A0E2-CB6FEA5ACDD0}">
      <dsp:nvSpPr>
        <dsp:cNvPr id="0" name=""/>
        <dsp:cNvSpPr/>
      </dsp:nvSpPr>
      <dsp:spPr>
        <a:xfrm>
          <a:off x="1815" y="596825"/>
          <a:ext cx="1933687" cy="10641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l-GR" altLang="zh-CN" sz="2000" b="1" kern="1200" dirty="0" smtClean="0">
              <a:latin typeface="+mn-lt"/>
            </a:rPr>
            <a:t>Προσωπικά Στοιχεία </a:t>
          </a:r>
          <a:endParaRPr lang="el-GR" sz="2000" kern="1200" dirty="0"/>
        </a:p>
      </dsp:txBody>
      <dsp:txXfrm>
        <a:off x="1815" y="596825"/>
        <a:ext cx="1933687" cy="709448"/>
      </dsp:txXfrm>
    </dsp:sp>
    <dsp:sp modelId="{20C026FB-B2B5-43C0-B1CA-ACF75E1F41E6}">
      <dsp:nvSpPr>
        <dsp:cNvPr id="0" name=""/>
        <dsp:cNvSpPr/>
      </dsp:nvSpPr>
      <dsp:spPr>
        <a:xfrm>
          <a:off x="1122172" y="1630331"/>
          <a:ext cx="1933687" cy="367537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l-GR" altLang="zh-CN" sz="1500" kern="1200" dirty="0" smtClean="0">
              <a:latin typeface="+mn-lt"/>
            </a:rPr>
            <a:t>Όνομα, Επώνυμο, ΑΦΜ, ΑΜΚΑ, ΑΔΤ, Όνομα και Επώνυμο Πατέρα και Μητέρας, Φύλο, Ημερομηνία Γέννησης, Οικογενειακή Κατάσταση, Αριθμό Παιδιών, Διεύθυνση Κατοικίας, Προσωπικά στοιχεία επικοινωνίας</a:t>
          </a:r>
          <a:endParaRPr lang="el-GR" sz="1500" kern="1200" dirty="0"/>
        </a:p>
      </dsp:txBody>
      <dsp:txXfrm>
        <a:off x="1122172" y="1630331"/>
        <a:ext cx="1933687" cy="3675375"/>
      </dsp:txXfrm>
    </dsp:sp>
    <dsp:sp modelId="{B436AE66-94DC-4F53-8476-9D66B3DBFA65}">
      <dsp:nvSpPr>
        <dsp:cNvPr id="0" name=""/>
        <dsp:cNvSpPr/>
      </dsp:nvSpPr>
      <dsp:spPr>
        <a:xfrm>
          <a:off x="2228642" y="710833"/>
          <a:ext cx="621456" cy="48143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2228642" y="710833"/>
        <a:ext cx="621456" cy="481432"/>
      </dsp:txXfrm>
    </dsp:sp>
    <dsp:sp modelId="{04B889C3-A0DF-4792-A8F0-1F7C2A47FE92}">
      <dsp:nvSpPr>
        <dsp:cNvPr id="0" name=""/>
        <dsp:cNvSpPr/>
      </dsp:nvSpPr>
      <dsp:spPr>
        <a:xfrm>
          <a:off x="3108062" y="596825"/>
          <a:ext cx="1933687" cy="10641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l-GR" altLang="zh-CN" sz="1800" b="1" kern="1200" dirty="0" smtClean="0">
              <a:latin typeface="+mn-lt"/>
            </a:rPr>
            <a:t>Στοιχεία Υπηρεσιακής Κατάστασης </a:t>
          </a:r>
          <a:endParaRPr lang="el-GR" sz="1800" kern="1200" dirty="0"/>
        </a:p>
      </dsp:txBody>
      <dsp:txXfrm>
        <a:off x="3108062" y="596825"/>
        <a:ext cx="1933687" cy="709448"/>
      </dsp:txXfrm>
    </dsp:sp>
    <dsp:sp modelId="{7CFFD285-56DD-4888-8446-ABF4AA3F9C9C}">
      <dsp:nvSpPr>
        <dsp:cNvPr id="0" name=""/>
        <dsp:cNvSpPr/>
      </dsp:nvSpPr>
      <dsp:spPr>
        <a:xfrm>
          <a:off x="3849707" y="1630331"/>
          <a:ext cx="1933687" cy="367537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l-GR" altLang="zh-CN" sz="1500" kern="1200" dirty="0" smtClean="0">
              <a:latin typeface="+mn-lt"/>
            </a:rPr>
            <a:t>Φορέας Οργανικής Θέσης, Φορέας Απασχόλησης, Είδος εργασιακής σχέσης, Κατηγορία εκπαίδευσης, Κλάδος, Ειδικότητα, Βαθμός, Θέση Ευθύνης, Ημερομηνία πρόσληψης στο Φορέα, Διεύθυνση Εργασίας, Στοιχεία Επικοινωνίας, Δεύτερη θέση απασχόλησης κ.α.</a:t>
          </a:r>
          <a:endParaRPr lang="el-GR" sz="1500" kern="1200" dirty="0"/>
        </a:p>
      </dsp:txBody>
      <dsp:txXfrm>
        <a:off x="3849707" y="1630331"/>
        <a:ext cx="1933687" cy="3675375"/>
      </dsp:txXfrm>
    </dsp:sp>
    <dsp:sp modelId="{74AD87C8-1C58-4632-A82C-87B3F3AE66BA}">
      <dsp:nvSpPr>
        <dsp:cNvPr id="0" name=""/>
        <dsp:cNvSpPr/>
      </dsp:nvSpPr>
      <dsp:spPr>
        <a:xfrm>
          <a:off x="5334889" y="710833"/>
          <a:ext cx="621456" cy="48143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5334889" y="710833"/>
        <a:ext cx="621456" cy="481432"/>
      </dsp:txXfrm>
    </dsp:sp>
    <dsp:sp modelId="{2DCD6745-519E-4CE6-AF18-979533AE94C2}">
      <dsp:nvSpPr>
        <dsp:cNvPr id="0" name=""/>
        <dsp:cNvSpPr/>
      </dsp:nvSpPr>
      <dsp:spPr>
        <a:xfrm>
          <a:off x="6214309" y="596825"/>
          <a:ext cx="1933687" cy="10641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l-GR" altLang="zh-CN" sz="1800" b="1" kern="1200" dirty="0" smtClean="0">
              <a:latin typeface="+mn-lt"/>
            </a:rPr>
            <a:t>Τυπικά Προσόντα </a:t>
          </a:r>
          <a:endParaRPr lang="el-GR" sz="1800" kern="1200" dirty="0"/>
        </a:p>
      </dsp:txBody>
      <dsp:txXfrm>
        <a:off x="6214309" y="596825"/>
        <a:ext cx="1933687" cy="709448"/>
      </dsp:txXfrm>
    </dsp:sp>
    <dsp:sp modelId="{2F482835-A567-40A2-B62D-108F2AF0C99D}">
      <dsp:nvSpPr>
        <dsp:cNvPr id="0" name=""/>
        <dsp:cNvSpPr/>
      </dsp:nvSpPr>
      <dsp:spPr>
        <a:xfrm>
          <a:off x="6793621" y="1620592"/>
          <a:ext cx="1380304" cy="367537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l-GR" altLang="zh-CN" sz="1500" kern="1200" dirty="0" smtClean="0">
              <a:latin typeface="+mn-lt"/>
            </a:rPr>
            <a:t>Πτυχία</a:t>
          </a:r>
          <a:endParaRPr lang="el-GR" sz="1500" kern="1200" dirty="0"/>
        </a:p>
        <a:p>
          <a:pPr marL="114300" lvl="1" indent="-114300" algn="l" defTabSz="666750">
            <a:lnSpc>
              <a:spcPct val="90000"/>
            </a:lnSpc>
            <a:spcBef>
              <a:spcPct val="0"/>
            </a:spcBef>
            <a:spcAft>
              <a:spcPct val="15000"/>
            </a:spcAft>
            <a:buChar char="••"/>
          </a:pPr>
          <a:r>
            <a:rPr lang="el-GR" altLang="zh-CN" sz="1500" kern="1200" dirty="0" smtClean="0">
              <a:latin typeface="+mn-lt"/>
            </a:rPr>
            <a:t>Ξένες Γλώσσες</a:t>
          </a:r>
          <a:endParaRPr lang="el-GR" sz="1500" kern="1200" dirty="0"/>
        </a:p>
      </dsp:txBody>
      <dsp:txXfrm>
        <a:off x="6793621" y="1620592"/>
        <a:ext cx="1380304" cy="36753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E3CE0F-E2C8-4A03-9FE8-7E16506C7FFF}">
      <dsp:nvSpPr>
        <dsp:cNvPr id="0" name=""/>
        <dsp:cNvSpPr/>
      </dsp:nvSpPr>
      <dsp:spPr>
        <a:xfrm rot="5400000">
          <a:off x="-180022" y="180877"/>
          <a:ext cx="1200150" cy="84010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tx2"/>
              </a:solidFill>
            </a:rPr>
            <a:t>1</a:t>
          </a:r>
          <a:endParaRPr lang="el-GR" sz="2300" kern="1200" dirty="0">
            <a:solidFill>
              <a:schemeClr val="tx2"/>
            </a:solidFill>
          </a:endParaRPr>
        </a:p>
      </dsp:txBody>
      <dsp:txXfrm rot="5400000">
        <a:off x="-180022" y="180877"/>
        <a:ext cx="1200150" cy="840105"/>
      </dsp:txXfrm>
    </dsp:sp>
    <dsp:sp modelId="{4792D688-5E4C-4693-9885-6F05FBFFC4DD}">
      <dsp:nvSpPr>
        <dsp:cNvPr id="0" name=""/>
        <dsp:cNvSpPr/>
      </dsp:nvSpPr>
      <dsp:spPr>
        <a:xfrm rot="5400000">
          <a:off x="4335303" y="-3494343"/>
          <a:ext cx="780097" cy="7770495"/>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smtClean="0">
              <a:solidFill>
                <a:schemeClr val="tx2"/>
              </a:solidFill>
              <a:latin typeface="Calibri" panose="020F0502020204030204" pitchFamily="34" charset="0"/>
            </a:rPr>
            <a:t>Ένταξη πιστοποιητικών/πληροφορίας στην νέα πλατφόρμα Ηλεκτρονικής Διακυβέρνησης ώστε να μπορεί ο πιστοποιημένος δημόσιος υπάλληλος να την πραγματοποιεί από τον υπολογιστή του</a:t>
          </a:r>
          <a:endParaRPr lang="el-GR" sz="1600" kern="1200" dirty="0">
            <a:solidFill>
              <a:schemeClr val="tx2"/>
            </a:solidFill>
          </a:endParaRPr>
        </a:p>
      </dsp:txBody>
      <dsp:txXfrm rot="5400000">
        <a:off x="4335303" y="-3494343"/>
        <a:ext cx="780097" cy="7770495"/>
      </dsp:txXfrm>
    </dsp:sp>
    <dsp:sp modelId="{84B91575-5E4B-4448-94C0-32A3EFE9E58E}">
      <dsp:nvSpPr>
        <dsp:cNvPr id="0" name=""/>
        <dsp:cNvSpPr/>
      </dsp:nvSpPr>
      <dsp:spPr>
        <a:xfrm rot="5400000">
          <a:off x="-180022" y="1180147"/>
          <a:ext cx="1200150" cy="84010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tx2"/>
              </a:solidFill>
            </a:rPr>
            <a:t>2</a:t>
          </a:r>
          <a:endParaRPr lang="el-GR" sz="2300" kern="1200" dirty="0">
            <a:solidFill>
              <a:schemeClr val="tx2"/>
            </a:solidFill>
          </a:endParaRPr>
        </a:p>
      </dsp:txBody>
      <dsp:txXfrm rot="5400000">
        <a:off x="-180022" y="1180147"/>
        <a:ext cx="1200150" cy="840105"/>
      </dsp:txXfrm>
    </dsp:sp>
    <dsp:sp modelId="{497E1A75-969F-41DE-AF3E-70257D4B76C0}">
      <dsp:nvSpPr>
        <dsp:cNvPr id="0" name=""/>
        <dsp:cNvSpPr/>
      </dsp:nvSpPr>
      <dsp:spPr>
        <a:xfrm rot="5400000">
          <a:off x="4335303" y="-2495073"/>
          <a:ext cx="780097" cy="7770495"/>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smtClean="0">
              <a:solidFill>
                <a:schemeClr val="tx2"/>
              </a:solidFill>
              <a:latin typeface="Calibri" panose="020F0502020204030204" pitchFamily="34" charset="0"/>
            </a:rPr>
            <a:t>Απλοποίηση διαδικασίας και τροποποίηση του νομοθετικού και κανονιστικού πλαισίου όπου απαιτείται</a:t>
          </a:r>
          <a:endParaRPr lang="el-GR" sz="1600" kern="1200" dirty="0">
            <a:solidFill>
              <a:schemeClr val="tx2"/>
            </a:solidFill>
          </a:endParaRPr>
        </a:p>
      </dsp:txBody>
      <dsp:txXfrm rot="5400000">
        <a:off x="4335303" y="-2495073"/>
        <a:ext cx="780097" cy="7770495"/>
      </dsp:txXfrm>
    </dsp:sp>
    <dsp:sp modelId="{C67A8055-CC72-4899-9D6E-510B33B3F765}">
      <dsp:nvSpPr>
        <dsp:cNvPr id="0" name=""/>
        <dsp:cNvSpPr/>
      </dsp:nvSpPr>
      <dsp:spPr>
        <a:xfrm rot="5400000">
          <a:off x="-180022" y="2179417"/>
          <a:ext cx="1200150" cy="84010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l-GR" sz="2300" kern="1200" dirty="0" smtClean="0">
              <a:solidFill>
                <a:schemeClr val="tx2"/>
              </a:solidFill>
            </a:rPr>
            <a:t>3</a:t>
          </a:r>
          <a:endParaRPr lang="el-GR" sz="2300" kern="1200" dirty="0">
            <a:solidFill>
              <a:schemeClr val="tx2"/>
            </a:solidFill>
          </a:endParaRPr>
        </a:p>
      </dsp:txBody>
      <dsp:txXfrm rot="5400000">
        <a:off x="-180022" y="2179417"/>
        <a:ext cx="1200150" cy="840105"/>
      </dsp:txXfrm>
    </dsp:sp>
    <dsp:sp modelId="{76468B55-DDF9-41F6-BB81-FEA4C4DC342C}">
      <dsp:nvSpPr>
        <dsp:cNvPr id="0" name=""/>
        <dsp:cNvSpPr/>
      </dsp:nvSpPr>
      <dsp:spPr>
        <a:xfrm rot="5400000">
          <a:off x="4335303" y="-1495803"/>
          <a:ext cx="780097" cy="7770495"/>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smtClean="0">
              <a:solidFill>
                <a:schemeClr val="tx2"/>
              </a:solidFill>
              <a:latin typeface="Calibri" panose="020F0502020204030204" pitchFamily="34" charset="0"/>
            </a:rPr>
            <a:t>Κατάργηση της έκδοσης του πιστοποιητικού σε έγχαρτη μορφή</a:t>
          </a:r>
          <a:endParaRPr lang="el-GR" sz="1600" kern="1200" dirty="0">
            <a:solidFill>
              <a:schemeClr val="tx2"/>
            </a:solidFill>
          </a:endParaRPr>
        </a:p>
      </dsp:txBody>
      <dsp:txXfrm rot="5400000">
        <a:off x="4335303" y="-1495803"/>
        <a:ext cx="780097" cy="777049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A080E0-DA1E-4088-B88F-71351FCC1064}">
      <dsp:nvSpPr>
        <dsp:cNvPr id="0" name=""/>
        <dsp:cNvSpPr/>
      </dsp:nvSpPr>
      <dsp:spPr>
        <a:xfrm>
          <a:off x="0" y="364440"/>
          <a:ext cx="8305800" cy="6048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035FBF-AC49-44ED-A49D-5928770D810D}">
      <dsp:nvSpPr>
        <dsp:cNvPr id="0" name=""/>
        <dsp:cNvSpPr/>
      </dsp:nvSpPr>
      <dsp:spPr>
        <a:xfrm>
          <a:off x="395417" y="10200"/>
          <a:ext cx="7908346" cy="7084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l-GR" sz="1600" kern="1200" dirty="0" smtClean="0">
              <a:latin typeface="Calibri" panose="020F0502020204030204" pitchFamily="34" charset="0"/>
            </a:rPr>
            <a:t>Δεν απαιτείται τεχνική διασύνδεση πληροφοριακών συστημάτων με αποτέλεσμα να παρακάμπτονται προβλήματα μη ύπαρξης πληροφοριακού συστήματος, αδυναμία τροποποίησή του, έλλειψης χρηματοδότησης κ.α.</a:t>
          </a:r>
          <a:endParaRPr lang="el-GR" sz="1600" kern="1200" dirty="0"/>
        </a:p>
      </dsp:txBody>
      <dsp:txXfrm>
        <a:off x="395417" y="10200"/>
        <a:ext cx="7908346" cy="708480"/>
      </dsp:txXfrm>
    </dsp:sp>
    <dsp:sp modelId="{E4AAFA7E-9413-4DE3-8DBB-501CACC0F69B}">
      <dsp:nvSpPr>
        <dsp:cNvPr id="0" name=""/>
        <dsp:cNvSpPr/>
      </dsp:nvSpPr>
      <dsp:spPr>
        <a:xfrm>
          <a:off x="0" y="1453080"/>
          <a:ext cx="8305800" cy="6048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9C3B7F5-8938-4D9B-8FAA-9A41E07E69CE}">
      <dsp:nvSpPr>
        <dsp:cNvPr id="0" name=""/>
        <dsp:cNvSpPr/>
      </dsp:nvSpPr>
      <dsp:spPr>
        <a:xfrm>
          <a:off x="395417" y="1098840"/>
          <a:ext cx="7908346" cy="7084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l-GR" sz="1600" kern="1200" dirty="0" smtClean="0">
              <a:latin typeface="Calibri" panose="020F0502020204030204" pitchFamily="34" charset="0"/>
            </a:rPr>
            <a:t>Δεν απαιτούνται αλλαγές στο θεσμικό και κανονιστικό πλαίσιο διαδικασιών δεδομένου ότι θα συνεχίσει να υπάρχει το πιστοποιητικό σε </a:t>
          </a:r>
          <a:r>
            <a:rPr lang="el-GR" sz="1600" kern="1200" dirty="0" err="1" smtClean="0">
              <a:latin typeface="Calibri" panose="020F0502020204030204" pitchFamily="34" charset="0"/>
            </a:rPr>
            <a:t>έγχαρτη</a:t>
          </a:r>
          <a:r>
            <a:rPr lang="el-GR" sz="1600" kern="1200" dirty="0" smtClean="0">
              <a:latin typeface="Calibri" panose="020F0502020204030204" pitchFamily="34" charset="0"/>
            </a:rPr>
            <a:t> μορφή.</a:t>
          </a:r>
          <a:endParaRPr lang="el-GR" sz="1600" kern="1200" dirty="0"/>
        </a:p>
      </dsp:txBody>
      <dsp:txXfrm>
        <a:off x="395417" y="1098840"/>
        <a:ext cx="7908346" cy="708480"/>
      </dsp:txXfrm>
    </dsp:sp>
    <dsp:sp modelId="{C6AF4F39-26FE-4305-B9D0-2EEBC8D05CB7}">
      <dsp:nvSpPr>
        <dsp:cNvPr id="0" name=""/>
        <dsp:cNvSpPr/>
      </dsp:nvSpPr>
      <dsp:spPr>
        <a:xfrm>
          <a:off x="0" y="2541720"/>
          <a:ext cx="8305800" cy="6048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F248E38-26E2-43A7-85CF-7BA744C256AD}">
      <dsp:nvSpPr>
        <dsp:cNvPr id="0" name=""/>
        <dsp:cNvSpPr/>
      </dsp:nvSpPr>
      <dsp:spPr>
        <a:xfrm>
          <a:off x="395417" y="2187480"/>
          <a:ext cx="7908346" cy="7084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l-GR" sz="1600" kern="1200" dirty="0" smtClean="0">
              <a:latin typeface="Calibri" panose="020F0502020204030204" pitchFamily="34" charset="0"/>
            </a:rPr>
            <a:t>Ο πολίτης δεν θα απαιτείται πλέον να προσκομίζει τα πιστοποιητικά που εντάσσονται στο σύστημα της Ηλεκτρονικής Αναζήτησης.</a:t>
          </a:r>
          <a:endParaRPr lang="el-GR" sz="1600" kern="1200" dirty="0"/>
        </a:p>
      </dsp:txBody>
      <dsp:txXfrm>
        <a:off x="395417" y="2187480"/>
        <a:ext cx="7908346" cy="708480"/>
      </dsp:txXfrm>
    </dsp:sp>
    <dsp:sp modelId="{90EC8C96-DDD4-4313-B1B7-2FF4DB1C3DE2}">
      <dsp:nvSpPr>
        <dsp:cNvPr id="0" name=""/>
        <dsp:cNvSpPr/>
      </dsp:nvSpPr>
      <dsp:spPr>
        <a:xfrm>
          <a:off x="0" y="3630359"/>
          <a:ext cx="8305800" cy="6048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E665C0-CDFA-4F5D-927A-3C1D95D5455E}">
      <dsp:nvSpPr>
        <dsp:cNvPr id="0" name=""/>
        <dsp:cNvSpPr/>
      </dsp:nvSpPr>
      <dsp:spPr>
        <a:xfrm>
          <a:off x="395417" y="3276120"/>
          <a:ext cx="7908346" cy="7084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l-GR" sz="1600" kern="1200" dirty="0" smtClean="0">
              <a:latin typeface="Calibri" panose="020F0502020204030204" pitchFamily="34" charset="0"/>
            </a:rPr>
            <a:t>Καταργείται η προσκόμιση σε όλους τους Φορείς και όχι μόνο σε κάποιους.</a:t>
          </a:r>
          <a:endParaRPr lang="el-GR" sz="1600" kern="1200" dirty="0"/>
        </a:p>
      </dsp:txBody>
      <dsp:txXfrm>
        <a:off x="395417" y="3276120"/>
        <a:ext cx="7908346" cy="708480"/>
      </dsp:txXfrm>
    </dsp:sp>
    <dsp:sp modelId="{A947059F-294F-4D89-A7E5-06486CE44050}">
      <dsp:nvSpPr>
        <dsp:cNvPr id="0" name=""/>
        <dsp:cNvSpPr/>
      </dsp:nvSpPr>
      <dsp:spPr>
        <a:xfrm>
          <a:off x="0" y="4718999"/>
          <a:ext cx="8305800" cy="6048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A111408-8D91-4F18-B701-D1C28C5AEABA}">
      <dsp:nvSpPr>
        <dsp:cNvPr id="0" name=""/>
        <dsp:cNvSpPr/>
      </dsp:nvSpPr>
      <dsp:spPr>
        <a:xfrm>
          <a:off x="395417" y="4364759"/>
          <a:ext cx="7908346" cy="7084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l-GR" sz="1600" kern="1200" dirty="0" smtClean="0">
              <a:latin typeface="Calibri" panose="020F0502020204030204" pitchFamily="34" charset="0"/>
            </a:rPr>
            <a:t>Μπορεί να καταργηθεί θεσμικά και η έκδοση του κάθε πιστοποιητικού από τον αρμόδιο Φορέα.</a:t>
          </a:r>
          <a:endParaRPr lang="el-GR" sz="1600" kern="1200" dirty="0"/>
        </a:p>
      </dsp:txBody>
      <dsp:txXfrm>
        <a:off x="395417" y="4364759"/>
        <a:ext cx="7908346" cy="7084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2AD305-B8B5-4002-A23F-2DAD731BE54A}">
      <dsp:nvSpPr>
        <dsp:cNvPr id="0" name=""/>
        <dsp:cNvSpPr/>
      </dsp:nvSpPr>
      <dsp:spPr>
        <a:xfrm>
          <a:off x="938779" y="0"/>
          <a:ext cx="5756256" cy="4899025"/>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92263B-69FD-4B32-85CC-A3B721EBFD4F}">
      <dsp:nvSpPr>
        <dsp:cNvPr id="0" name=""/>
        <dsp:cNvSpPr/>
      </dsp:nvSpPr>
      <dsp:spPr>
        <a:xfrm>
          <a:off x="20566" y="225833"/>
          <a:ext cx="7867645" cy="57984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i="0" kern="1200" dirty="0" smtClean="0">
              <a:effectLst/>
              <a:latin typeface="+mn-lt"/>
            </a:rPr>
            <a:t>Συμμετοχή όλων των κτιρίων του δημοσίου</a:t>
          </a:r>
          <a:r>
            <a:rPr lang="en-US" sz="1600" i="0" kern="1200" dirty="0" smtClean="0">
              <a:effectLst/>
              <a:latin typeface="+mn-lt"/>
            </a:rPr>
            <a:t> (34.000 </a:t>
          </a:r>
          <a:r>
            <a:rPr lang="el-GR" sz="1600" i="0" kern="1200" dirty="0" smtClean="0">
              <a:effectLst/>
              <a:latin typeface="+mn-lt"/>
            </a:rPr>
            <a:t>κτιρίων</a:t>
          </a:r>
          <a:r>
            <a:rPr lang="en-US" sz="1600" i="0" kern="1200" dirty="0" smtClean="0">
              <a:effectLst/>
              <a:latin typeface="+mn-lt"/>
            </a:rPr>
            <a:t>)</a:t>
          </a:r>
          <a:endParaRPr lang="el-GR" sz="1600" i="0" kern="1200" dirty="0">
            <a:effectLst/>
          </a:endParaRPr>
        </a:p>
      </dsp:txBody>
      <dsp:txXfrm>
        <a:off x="20566" y="225833"/>
        <a:ext cx="7867645" cy="579845"/>
      </dsp:txXfrm>
    </dsp:sp>
    <dsp:sp modelId="{3BED9094-DF68-460C-932B-FBA275FD3DFB}">
      <dsp:nvSpPr>
        <dsp:cNvPr id="0" name=""/>
        <dsp:cNvSpPr/>
      </dsp:nvSpPr>
      <dsp:spPr>
        <a:xfrm>
          <a:off x="11172" y="1021034"/>
          <a:ext cx="7867645" cy="57984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i="0" kern="1200" dirty="0" smtClean="0">
              <a:effectLst/>
              <a:latin typeface="+mn-lt"/>
            </a:rPr>
            <a:t>Μεγαλύτερη </a:t>
          </a:r>
          <a:r>
            <a:rPr lang="el-GR" sz="1600" i="0" kern="1200" dirty="0" err="1" smtClean="0">
              <a:effectLst/>
              <a:latin typeface="+mn-lt"/>
            </a:rPr>
            <a:t>ευρυζωνικότητα</a:t>
          </a:r>
          <a:r>
            <a:rPr lang="el-GR" sz="1600" i="0" kern="1200" dirty="0" smtClean="0">
              <a:effectLst/>
              <a:latin typeface="+mn-lt"/>
            </a:rPr>
            <a:t> </a:t>
          </a:r>
          <a:r>
            <a:rPr lang="en-US" sz="1600" i="0" kern="1200" dirty="0" smtClean="0">
              <a:effectLst/>
              <a:latin typeface="+mn-lt"/>
            </a:rPr>
            <a:t>(</a:t>
          </a:r>
          <a:r>
            <a:rPr lang="el-GR" sz="1600" i="0" kern="1200" dirty="0" smtClean="0">
              <a:effectLst/>
              <a:latin typeface="+mn-lt"/>
            </a:rPr>
            <a:t>αύξηση οπτικής πρόσβασης</a:t>
          </a:r>
          <a:r>
            <a:rPr lang="en-US" sz="1600" i="0" kern="1200" dirty="0" smtClean="0">
              <a:effectLst/>
              <a:latin typeface="+mn-lt"/>
            </a:rPr>
            <a:t>)   </a:t>
          </a:r>
          <a:endParaRPr lang="el-GR" sz="1600" i="0" kern="1200" dirty="0">
            <a:effectLst/>
          </a:endParaRPr>
        </a:p>
      </dsp:txBody>
      <dsp:txXfrm>
        <a:off x="11172" y="1021034"/>
        <a:ext cx="7867645" cy="579845"/>
      </dsp:txXfrm>
    </dsp:sp>
    <dsp:sp modelId="{A827A121-10FC-4201-8F10-DD1499D3A61F}">
      <dsp:nvSpPr>
        <dsp:cNvPr id="0" name=""/>
        <dsp:cNvSpPr/>
      </dsp:nvSpPr>
      <dsp:spPr>
        <a:xfrm>
          <a:off x="20693" y="1787658"/>
          <a:ext cx="7867645" cy="57984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i="0" kern="1200" dirty="0" smtClean="0">
              <a:effectLst/>
              <a:latin typeface="+mn-lt"/>
            </a:rPr>
            <a:t>Αξιοποίηση των </a:t>
          </a:r>
          <a:r>
            <a:rPr lang="en-US" sz="1600" i="0" kern="1200" dirty="0" smtClean="0">
              <a:effectLst/>
              <a:latin typeface="+mn-lt"/>
            </a:rPr>
            <a:t>68 MANs (Metropolitan Area Networks)</a:t>
          </a:r>
          <a:endParaRPr lang="el-GR" sz="1600" i="0" kern="1200" dirty="0">
            <a:effectLst/>
          </a:endParaRPr>
        </a:p>
      </dsp:txBody>
      <dsp:txXfrm>
        <a:off x="20693" y="1787658"/>
        <a:ext cx="7867645" cy="579845"/>
      </dsp:txXfrm>
    </dsp:sp>
    <dsp:sp modelId="{F7B0A0E3-BE2C-4C6E-90DB-E7C8C311865C}">
      <dsp:nvSpPr>
        <dsp:cNvPr id="0" name=""/>
        <dsp:cNvSpPr/>
      </dsp:nvSpPr>
      <dsp:spPr>
        <a:xfrm>
          <a:off x="11172" y="2544763"/>
          <a:ext cx="7867645" cy="57984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i="0" kern="1200" dirty="0" smtClean="0">
              <a:effectLst/>
              <a:latin typeface="+mn-lt"/>
            </a:rPr>
            <a:t>Αναβαθμισμένες υπηρεσίες δικτύου</a:t>
          </a:r>
          <a:endParaRPr lang="el-GR" sz="1600" i="0" kern="1200" dirty="0">
            <a:effectLst/>
          </a:endParaRPr>
        </a:p>
      </dsp:txBody>
      <dsp:txXfrm>
        <a:off x="11172" y="2544763"/>
        <a:ext cx="7867645" cy="579845"/>
      </dsp:txXfrm>
    </dsp:sp>
    <dsp:sp modelId="{A051ED1D-37E4-4C11-957A-A8D5B8CA7197}">
      <dsp:nvSpPr>
        <dsp:cNvPr id="0" name=""/>
        <dsp:cNvSpPr/>
      </dsp:nvSpPr>
      <dsp:spPr>
        <a:xfrm>
          <a:off x="1651" y="3339952"/>
          <a:ext cx="7867645" cy="57984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i="0" kern="1200" dirty="0" smtClean="0">
              <a:effectLst/>
              <a:latin typeface="+mn-lt"/>
            </a:rPr>
            <a:t>Νέες υπηρεσίες προστιθέμενης αξίας </a:t>
          </a:r>
          <a:r>
            <a:rPr lang="en-US" sz="1600" i="0" kern="1200" dirty="0" smtClean="0">
              <a:effectLst/>
              <a:latin typeface="+mn-lt"/>
            </a:rPr>
            <a:t>– </a:t>
          </a:r>
          <a:r>
            <a:rPr lang="el-GR" sz="1600" i="0" kern="1200" dirty="0" smtClean="0">
              <a:effectLst/>
              <a:latin typeface="+mn-lt"/>
            </a:rPr>
            <a:t>έμφαση στην ασφάλεια </a:t>
          </a:r>
          <a:r>
            <a:rPr lang="en-US" sz="1600" i="0" kern="1200" dirty="0" smtClean="0">
              <a:effectLst/>
              <a:latin typeface="+mn-lt"/>
            </a:rPr>
            <a:t>– </a:t>
          </a:r>
          <a:r>
            <a:rPr lang="el-GR" sz="1600" i="0" kern="1200" dirty="0" smtClean="0">
              <a:effectLst/>
              <a:latin typeface="+mn-lt"/>
            </a:rPr>
            <a:t>το </a:t>
          </a:r>
          <a:r>
            <a:rPr lang="en-US" sz="1600" i="0" kern="1200" dirty="0" smtClean="0">
              <a:effectLst/>
              <a:latin typeface="+mn-lt"/>
            </a:rPr>
            <a:t>video – </a:t>
          </a:r>
          <a:r>
            <a:rPr lang="el-GR" sz="1600" i="0" kern="1200" dirty="0" smtClean="0">
              <a:effectLst/>
              <a:latin typeface="+mn-lt"/>
            </a:rPr>
            <a:t>τη συνεργασία</a:t>
          </a:r>
          <a:r>
            <a:rPr lang="en-US" sz="1600" i="0" kern="1200" dirty="0" smtClean="0">
              <a:effectLst/>
              <a:latin typeface="+mn-lt"/>
            </a:rPr>
            <a:t> – </a:t>
          </a:r>
          <a:r>
            <a:rPr lang="el-GR" sz="1600" i="0" kern="1200" dirty="0" smtClean="0">
              <a:effectLst/>
              <a:latin typeface="+mn-lt"/>
            </a:rPr>
            <a:t>την κινητικότητα των χρηστών</a:t>
          </a:r>
          <a:endParaRPr lang="el-GR" sz="1600" i="0" kern="1200" dirty="0">
            <a:effectLst/>
          </a:endParaRPr>
        </a:p>
      </dsp:txBody>
      <dsp:txXfrm>
        <a:off x="1651" y="3339952"/>
        <a:ext cx="7867645" cy="579845"/>
      </dsp:txXfrm>
    </dsp:sp>
    <dsp:sp modelId="{85C1693C-6E4E-4193-B175-4E7874110C84}">
      <dsp:nvSpPr>
        <dsp:cNvPr id="0" name=""/>
        <dsp:cNvSpPr/>
      </dsp:nvSpPr>
      <dsp:spPr>
        <a:xfrm>
          <a:off x="0" y="4155064"/>
          <a:ext cx="7867645" cy="57984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i="0" kern="1200" dirty="0" smtClean="0">
              <a:effectLst/>
              <a:latin typeface="+mn-lt"/>
            </a:rPr>
            <a:t>Μεγιστοποίηση της </a:t>
          </a:r>
          <a:r>
            <a:rPr lang="en-US" sz="1600" i="0" kern="1200" dirty="0" smtClean="0">
              <a:effectLst/>
              <a:latin typeface="+mn-lt"/>
            </a:rPr>
            <a:t>“</a:t>
          </a:r>
          <a:r>
            <a:rPr lang="el-GR" sz="1600" i="0" kern="1200" dirty="0" smtClean="0">
              <a:effectLst/>
              <a:latin typeface="+mn-lt"/>
            </a:rPr>
            <a:t>άθροισης της ζήτησης</a:t>
          </a:r>
          <a:r>
            <a:rPr lang="en-US" sz="1600" i="0" kern="1200" dirty="0" smtClean="0">
              <a:effectLst/>
              <a:latin typeface="+mn-lt"/>
            </a:rPr>
            <a:t>” </a:t>
          </a:r>
          <a:r>
            <a:rPr lang="el-GR" sz="1600" i="0" kern="1200" dirty="0" smtClean="0">
              <a:effectLst/>
              <a:latin typeface="+mn-lt"/>
            </a:rPr>
            <a:t>στις τηλεπικοινωνίες του δημοσίου</a:t>
          </a:r>
          <a:endParaRPr lang="el-GR" sz="1600" i="0" kern="1200" dirty="0">
            <a:effectLst/>
          </a:endParaRPr>
        </a:p>
      </dsp:txBody>
      <dsp:txXfrm>
        <a:off x="0" y="4155064"/>
        <a:ext cx="7867645" cy="57984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2C728A-93F2-4E70-B130-53528DDE28EC}">
      <dsp:nvSpPr>
        <dsp:cNvPr id="0" name=""/>
        <dsp:cNvSpPr/>
      </dsp:nvSpPr>
      <dsp:spPr>
        <a:xfrm rot="16200000">
          <a:off x="982221" y="-982221"/>
          <a:ext cx="2031999" cy="3996443"/>
        </a:xfrm>
        <a:prstGeom prst="round1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altLang="el-GR" sz="1800" b="1" kern="1200" dirty="0" smtClean="0"/>
            <a:t>Διοικητική οργάνωση – </a:t>
          </a:r>
          <a:r>
            <a:rPr lang="el-GR" altLang="el-GR" sz="1800" kern="1200" dirty="0" smtClean="0"/>
            <a:t>αφορά στον προσδιορισμό και εφαρμογή του νέου οργανωτικού μοντέλου</a:t>
          </a:r>
          <a:endParaRPr lang="el-GR" sz="1800" kern="1200" dirty="0"/>
        </a:p>
      </dsp:txBody>
      <dsp:txXfrm rot="16200000">
        <a:off x="1236222" y="-1236222"/>
        <a:ext cx="1524000" cy="3996443"/>
      </dsp:txXfrm>
    </dsp:sp>
    <dsp:sp modelId="{B925B533-E92F-4B98-A0BA-6768733C2948}">
      <dsp:nvSpPr>
        <dsp:cNvPr id="0" name=""/>
        <dsp:cNvSpPr/>
      </dsp:nvSpPr>
      <dsp:spPr>
        <a:xfrm>
          <a:off x="3996443" y="0"/>
          <a:ext cx="3996443" cy="2031999"/>
        </a:xfrm>
        <a:prstGeom prst="round1Rect">
          <a:avLst/>
        </a:prstGeom>
        <a:solidFill>
          <a:schemeClr val="accent5">
            <a:hueOff val="-4326688"/>
            <a:satOff val="2309"/>
            <a:lumOff val="-100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altLang="el-GR" sz="1800" b="1" kern="1200" dirty="0" smtClean="0"/>
            <a:t>Περιεχόμενο – </a:t>
          </a:r>
          <a:r>
            <a:rPr lang="el-GR" altLang="el-GR" sz="1800" kern="1200" dirty="0" smtClean="0"/>
            <a:t>αφορά στον προσδιορισμό των πολιτικών και διαδικασιών διαχείρισης προσωπικού</a:t>
          </a:r>
          <a:endParaRPr lang="el-GR" sz="1800" kern="1200" dirty="0"/>
        </a:p>
      </dsp:txBody>
      <dsp:txXfrm>
        <a:off x="3996443" y="0"/>
        <a:ext cx="3996443" cy="1524000"/>
      </dsp:txXfrm>
    </dsp:sp>
    <dsp:sp modelId="{B845629F-2359-425D-B8CF-1BB65813692D}">
      <dsp:nvSpPr>
        <dsp:cNvPr id="0" name=""/>
        <dsp:cNvSpPr/>
      </dsp:nvSpPr>
      <dsp:spPr>
        <a:xfrm rot="10800000">
          <a:off x="0" y="2031999"/>
          <a:ext cx="3996443" cy="2031999"/>
        </a:xfrm>
        <a:prstGeom prst="round1Rect">
          <a:avLst/>
        </a:prstGeom>
        <a:solidFill>
          <a:schemeClr val="accent5">
            <a:hueOff val="-8653377"/>
            <a:satOff val="4617"/>
            <a:lumOff val="-201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altLang="el-GR" sz="1800" b="1" kern="1200" dirty="0" smtClean="0"/>
            <a:t>Το σύστημα </a:t>
          </a:r>
          <a:r>
            <a:rPr lang="en-US" altLang="el-GR" sz="1800" b="1" kern="1200" dirty="0" smtClean="0"/>
            <a:t>HRMS </a:t>
          </a:r>
          <a:r>
            <a:rPr lang="el-GR" altLang="el-GR" sz="1800" kern="1200" dirty="0" smtClean="0"/>
            <a:t>για τη συνολική διαχείριση προσωπικού</a:t>
          </a:r>
          <a:endParaRPr lang="el-GR" sz="1800" kern="1200" dirty="0"/>
        </a:p>
      </dsp:txBody>
      <dsp:txXfrm rot="10800000">
        <a:off x="0" y="2539999"/>
        <a:ext cx="3996443" cy="1524000"/>
      </dsp:txXfrm>
    </dsp:sp>
    <dsp:sp modelId="{DEFC432A-C1E0-4D44-8C83-C2BBA1C72BD1}">
      <dsp:nvSpPr>
        <dsp:cNvPr id="0" name=""/>
        <dsp:cNvSpPr/>
      </dsp:nvSpPr>
      <dsp:spPr>
        <a:xfrm rot="5400000">
          <a:off x="4978666" y="1049777"/>
          <a:ext cx="2031999" cy="3996443"/>
        </a:xfrm>
        <a:prstGeom prst="round1Rect">
          <a:avLst/>
        </a:prstGeom>
        <a:solidFill>
          <a:schemeClr val="accent5">
            <a:hueOff val="-12980065"/>
            <a:satOff val="6926"/>
            <a:lumOff val="-30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altLang="el-GR" sz="1800" b="1" kern="1200" dirty="0" smtClean="0"/>
            <a:t>Ενίσχυση των διευθύνσεων ανθρώπινου δυναμικού </a:t>
          </a:r>
          <a:r>
            <a:rPr lang="el-GR" altLang="el-GR" sz="1800" kern="1200" dirty="0" smtClean="0"/>
            <a:t>– αφορά στη στελέχωση και εκπαίδευση των διευθύνσεων ΑΔ των Υπουργείων και της Γενικής Διεύθυνσης ΑΔ στο ΥΠ.Δ.Α.</a:t>
          </a:r>
          <a:endParaRPr lang="el-GR" sz="1800" kern="1200" dirty="0"/>
        </a:p>
      </dsp:txBody>
      <dsp:txXfrm rot="5400000">
        <a:off x="5232665" y="1303777"/>
        <a:ext cx="1524000" cy="3996443"/>
      </dsp:txXfrm>
    </dsp:sp>
    <dsp:sp modelId="{E407C5C2-C616-44CC-BCDD-167169A30086}">
      <dsp:nvSpPr>
        <dsp:cNvPr id="0" name=""/>
        <dsp:cNvSpPr/>
      </dsp:nvSpPr>
      <dsp:spPr>
        <a:xfrm>
          <a:off x="2797510" y="1523999"/>
          <a:ext cx="2397866" cy="1015999"/>
        </a:xfrm>
        <a:prstGeom prst="roundRect">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Διαχείριση Ανθρωπίνου Δυναμικού</a:t>
          </a:r>
          <a:endParaRPr lang="el-GR" sz="1800" kern="1200" dirty="0"/>
        </a:p>
      </dsp:txBody>
      <dsp:txXfrm>
        <a:off x="2797510" y="1523999"/>
        <a:ext cx="2397866" cy="101599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500AFF-7157-4299-80A9-36BFFD62B72F}">
      <dsp:nvSpPr>
        <dsp:cNvPr id="0" name=""/>
        <dsp:cNvSpPr/>
      </dsp:nvSpPr>
      <dsp:spPr>
        <a:xfrm>
          <a:off x="0" y="3485361"/>
          <a:ext cx="8192197" cy="457451"/>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t>Στοχοθεσία</a:t>
          </a:r>
        </a:p>
      </dsp:txBody>
      <dsp:txXfrm>
        <a:off x="0" y="3485361"/>
        <a:ext cx="8192197" cy="457451"/>
      </dsp:txXfrm>
    </dsp:sp>
    <dsp:sp modelId="{E23BC86B-BD01-48E7-8E21-73986F374F22}">
      <dsp:nvSpPr>
        <dsp:cNvPr id="0" name=""/>
        <dsp:cNvSpPr/>
      </dsp:nvSpPr>
      <dsp:spPr>
        <a:xfrm rot="10800000">
          <a:off x="0" y="2788662"/>
          <a:ext cx="8192197" cy="703560"/>
        </a:xfrm>
        <a:prstGeom prst="upArrowCallout">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t>Ψηφιακά Οργανογράμματα / Αρμοδιότητες</a:t>
          </a:r>
        </a:p>
      </dsp:txBody>
      <dsp:txXfrm rot="10800000">
        <a:off x="0" y="2788662"/>
        <a:ext cx="8192197" cy="703560"/>
      </dsp:txXfrm>
    </dsp:sp>
    <dsp:sp modelId="{DE776CAD-9AA2-48AA-B2F1-8BBF4D6A2AF5}">
      <dsp:nvSpPr>
        <dsp:cNvPr id="0" name=""/>
        <dsp:cNvSpPr/>
      </dsp:nvSpPr>
      <dsp:spPr>
        <a:xfrm rot="10800000">
          <a:off x="0" y="2091963"/>
          <a:ext cx="8192197" cy="703560"/>
        </a:xfrm>
        <a:prstGeom prst="upArrowCallout">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t>Διοικητική Πληροφόρηση</a:t>
          </a:r>
          <a:endParaRPr lang="el-GR" sz="2000" b="1" kern="1200" dirty="0"/>
        </a:p>
      </dsp:txBody>
      <dsp:txXfrm rot="10800000">
        <a:off x="0" y="2091963"/>
        <a:ext cx="8192197" cy="703560"/>
      </dsp:txXfrm>
    </dsp:sp>
    <dsp:sp modelId="{9C9034C3-F36E-4026-802C-F1D884F32194}">
      <dsp:nvSpPr>
        <dsp:cNvPr id="0" name=""/>
        <dsp:cNvSpPr/>
      </dsp:nvSpPr>
      <dsp:spPr>
        <a:xfrm rot="10800000">
          <a:off x="0" y="1395264"/>
          <a:ext cx="8192197" cy="703560"/>
        </a:xfrm>
        <a:prstGeom prst="upArrowCallout">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t>Αξιολόγηση Εργαζόμενου</a:t>
          </a:r>
          <a:endParaRPr lang="el-GR" sz="2000" b="1" kern="1200" dirty="0"/>
        </a:p>
      </dsp:txBody>
      <dsp:txXfrm rot="10800000">
        <a:off x="0" y="1395264"/>
        <a:ext cx="8192197" cy="703560"/>
      </dsp:txXfrm>
    </dsp:sp>
    <dsp:sp modelId="{C5F8AB78-708D-4B28-B1EE-0197CE5B4736}">
      <dsp:nvSpPr>
        <dsp:cNvPr id="0" name=""/>
        <dsp:cNvSpPr/>
      </dsp:nvSpPr>
      <dsp:spPr>
        <a:xfrm rot="10800000">
          <a:off x="0" y="698564"/>
          <a:ext cx="8192197" cy="703560"/>
        </a:xfrm>
        <a:prstGeom prst="upArrowCallout">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t>Διαχείριση Εργαζομένου</a:t>
          </a:r>
          <a:endParaRPr lang="el-GR" sz="2000" b="1" kern="1200" dirty="0"/>
        </a:p>
      </dsp:txBody>
      <dsp:txXfrm rot="10800000">
        <a:off x="0" y="698564"/>
        <a:ext cx="8192197" cy="703560"/>
      </dsp:txXfrm>
    </dsp:sp>
    <dsp:sp modelId="{707BBDBC-6EBB-4BEB-9014-2B8319CB2856}">
      <dsp:nvSpPr>
        <dsp:cNvPr id="0" name=""/>
        <dsp:cNvSpPr/>
      </dsp:nvSpPr>
      <dsp:spPr>
        <a:xfrm rot="10800000">
          <a:off x="0" y="0"/>
          <a:ext cx="8192197" cy="703560"/>
        </a:xfrm>
        <a:prstGeom prst="upArrowCallou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dirty="0" smtClean="0"/>
            <a:t>Προσλήψεις/Αποχωρήσεις/Μεταβολές/Κινητικότητα</a:t>
          </a:r>
          <a:endParaRPr lang="el-GR" sz="2000" b="1" kern="1200" dirty="0"/>
        </a:p>
      </dsp:txBody>
      <dsp:txXfrm rot="10800000">
        <a:off x="0" y="0"/>
        <a:ext cx="8192197" cy="70356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983FB4-46C9-41B0-B9C2-77E076F5B3F6}">
      <dsp:nvSpPr>
        <dsp:cNvPr id="0" name=""/>
        <dsp:cNvSpPr/>
      </dsp:nvSpPr>
      <dsp:spPr>
        <a:xfrm rot="16200000">
          <a:off x="857256" y="-857256"/>
          <a:ext cx="2286016" cy="40005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latin typeface="+mj-lt"/>
            </a:rPr>
            <a:t>Το αναρτημένο έγγραφο υπερισχύει κάθε άλλου αντιγράφου </a:t>
          </a:r>
          <a:endParaRPr lang="el-GR" sz="2200" kern="1200" dirty="0"/>
        </a:p>
      </dsp:txBody>
      <dsp:txXfrm rot="16200000">
        <a:off x="1143007" y="-1143007"/>
        <a:ext cx="1714512" cy="4000528"/>
      </dsp:txXfrm>
    </dsp:sp>
    <dsp:sp modelId="{6ACA066E-93CD-41BA-903D-5516F34C85AF}">
      <dsp:nvSpPr>
        <dsp:cNvPr id="0" name=""/>
        <dsp:cNvSpPr/>
      </dsp:nvSpPr>
      <dsp:spPr>
        <a:xfrm>
          <a:off x="4000528" y="0"/>
          <a:ext cx="4000528" cy="2286016"/>
        </a:xfrm>
        <a:prstGeom prst="round1Rect">
          <a:avLst/>
        </a:prstGeom>
        <a:solidFill>
          <a:schemeClr val="accent5">
            <a:hueOff val="-4326688"/>
            <a:satOff val="2309"/>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t>Κατάργηση επικύρωσης αναρτημένων πράξεων. Χρήση  με απλή επίκληση ΑΔΑ</a:t>
          </a:r>
          <a:endParaRPr lang="el-GR" sz="2200" kern="1200" dirty="0"/>
        </a:p>
      </dsp:txBody>
      <dsp:txXfrm>
        <a:off x="4000528" y="0"/>
        <a:ext cx="4000528" cy="1714512"/>
      </dsp:txXfrm>
    </dsp:sp>
    <dsp:sp modelId="{CEB722B5-5885-4E26-B770-2E5CB108CF49}">
      <dsp:nvSpPr>
        <dsp:cNvPr id="0" name=""/>
        <dsp:cNvSpPr/>
      </dsp:nvSpPr>
      <dsp:spPr>
        <a:xfrm rot="10800000">
          <a:off x="0" y="2286016"/>
          <a:ext cx="4000528" cy="2286016"/>
        </a:xfrm>
        <a:prstGeom prst="round1Rect">
          <a:avLst/>
        </a:prstGeom>
        <a:solidFill>
          <a:schemeClr val="accent5">
            <a:hueOff val="-8653377"/>
            <a:satOff val="4617"/>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latin typeface="+mj-lt"/>
            </a:rPr>
            <a:t>Υποχρέωση δημοσίευσης πορείας εκτέλεσης Π/Υ δημόσιων φορέων </a:t>
          </a:r>
          <a:endParaRPr lang="el-GR" sz="2200" kern="1200" dirty="0"/>
        </a:p>
      </dsp:txBody>
      <dsp:txXfrm rot="10800000">
        <a:off x="0" y="2857519"/>
        <a:ext cx="4000528" cy="1714512"/>
      </dsp:txXfrm>
    </dsp:sp>
    <dsp:sp modelId="{335DF0C0-1548-41AD-94CB-19B525AF6415}">
      <dsp:nvSpPr>
        <dsp:cNvPr id="0" name=""/>
        <dsp:cNvSpPr/>
      </dsp:nvSpPr>
      <dsp:spPr>
        <a:xfrm rot="5400000">
          <a:off x="4857784" y="1428760"/>
          <a:ext cx="2286016" cy="4000528"/>
        </a:xfrm>
        <a:prstGeom prst="round1Rect">
          <a:avLst/>
        </a:prstGeom>
        <a:solidFill>
          <a:schemeClr val="accent5">
            <a:hueOff val="-12980065"/>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t>Δημοσίευση στοιχείων δαπανών μη κερδοσκοπικών φορέων που λαμβάνουν επιχορήγηση από την Γενική Κυβέρνηση</a:t>
          </a:r>
          <a:endParaRPr lang="el-GR" sz="2200" kern="1200" dirty="0"/>
        </a:p>
      </dsp:txBody>
      <dsp:txXfrm rot="5400000">
        <a:off x="5143536" y="1714511"/>
        <a:ext cx="1714512" cy="4000528"/>
      </dsp:txXfrm>
    </dsp:sp>
    <dsp:sp modelId="{59155BBC-8868-43C5-BDD8-D7FCC1EC505C}">
      <dsp:nvSpPr>
        <dsp:cNvPr id="0" name=""/>
        <dsp:cNvSpPr/>
      </dsp:nvSpPr>
      <dsp:spPr>
        <a:xfrm>
          <a:off x="2215280" y="1482292"/>
          <a:ext cx="3222161" cy="1464570"/>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Οι </a:t>
          </a:r>
          <a:r>
            <a:rPr lang="el-GR" sz="2000" b="1" kern="1200" dirty="0" err="1" smtClean="0"/>
            <a:t>αναρτητέες</a:t>
          </a:r>
          <a:r>
            <a:rPr lang="el-GR" sz="2000" b="1" kern="1200" dirty="0" smtClean="0"/>
            <a:t>  πράξεις έχουν ισχύ και εκτελεστότητα μόνο αφού αναρτηθούν στην πύλη του Διαύγεια</a:t>
          </a:r>
          <a:endParaRPr lang="el-GR" sz="2000" kern="1200" dirty="0"/>
        </a:p>
      </dsp:txBody>
      <dsp:txXfrm>
        <a:off x="2215280" y="1482292"/>
        <a:ext cx="3222161" cy="146457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9B7E8-07F4-49F8-97DA-0E3BDFEB9CB4}">
      <dsp:nvSpPr>
        <dsp:cNvPr id="0" name=""/>
        <dsp:cNvSpPr/>
      </dsp:nvSpPr>
      <dsp:spPr>
        <a:xfrm>
          <a:off x="517" y="422506"/>
          <a:ext cx="3936031" cy="7630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kern="1200" dirty="0" smtClean="0"/>
            <a:t>Οφέλη στη </a:t>
          </a:r>
          <a:r>
            <a:rPr lang="en-US" sz="2400" kern="1200" dirty="0" smtClean="0"/>
            <a:t/>
          </a:r>
          <a:br>
            <a:rPr lang="en-US" sz="2400" kern="1200" dirty="0" smtClean="0"/>
          </a:br>
          <a:r>
            <a:rPr lang="el-GR" sz="2400" kern="1200" dirty="0" smtClean="0"/>
            <a:t>Δημόσια Διοίκηση</a:t>
          </a:r>
          <a:endParaRPr lang="en-US" sz="2400" kern="1200" dirty="0"/>
        </a:p>
      </dsp:txBody>
      <dsp:txXfrm>
        <a:off x="517" y="422506"/>
        <a:ext cx="3936031" cy="763067"/>
      </dsp:txXfrm>
    </dsp:sp>
    <dsp:sp modelId="{4C033367-8249-45E4-8BC9-AED607CC84EE}">
      <dsp:nvSpPr>
        <dsp:cNvPr id="0" name=""/>
        <dsp:cNvSpPr/>
      </dsp:nvSpPr>
      <dsp:spPr>
        <a:xfrm>
          <a:off x="394121" y="1185574"/>
          <a:ext cx="438556" cy="979428"/>
        </a:xfrm>
        <a:custGeom>
          <a:avLst/>
          <a:gdLst/>
          <a:ahLst/>
          <a:cxnLst/>
          <a:rect l="0" t="0" r="0" b="0"/>
          <a:pathLst>
            <a:path>
              <a:moveTo>
                <a:pt x="0" y="0"/>
              </a:moveTo>
              <a:lnTo>
                <a:pt x="0" y="979428"/>
              </a:lnTo>
              <a:lnTo>
                <a:pt x="438556" y="979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0C995-9156-49F7-89FE-3D9E2568532C}">
      <dsp:nvSpPr>
        <dsp:cNvPr id="0" name=""/>
        <dsp:cNvSpPr/>
      </dsp:nvSpPr>
      <dsp:spPr>
        <a:xfrm>
          <a:off x="832677" y="1593624"/>
          <a:ext cx="3088897" cy="11427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800" kern="1200" dirty="0" smtClean="0"/>
            <a:t>Παρακολούθηση της τήρησης της νομιμότητας και της χρηστής διοίκησης</a:t>
          </a:r>
          <a:endParaRPr lang="en-US" sz="1800" kern="1200" dirty="0" smtClean="0"/>
        </a:p>
        <a:p>
          <a:pPr lvl="0" algn="ctr" defTabSz="800100">
            <a:lnSpc>
              <a:spcPct val="90000"/>
            </a:lnSpc>
            <a:spcBef>
              <a:spcPct val="0"/>
            </a:spcBef>
            <a:spcAft>
              <a:spcPct val="35000"/>
            </a:spcAft>
          </a:pPr>
          <a:endParaRPr lang="en-US" sz="1800" kern="1200" dirty="0"/>
        </a:p>
      </dsp:txBody>
      <dsp:txXfrm>
        <a:off x="832677" y="1593624"/>
        <a:ext cx="3088897" cy="1142757"/>
      </dsp:txXfrm>
    </dsp:sp>
    <dsp:sp modelId="{20E7F3FB-169A-466F-88C5-5A24787ABEA2}">
      <dsp:nvSpPr>
        <dsp:cNvPr id="0" name=""/>
        <dsp:cNvSpPr/>
      </dsp:nvSpPr>
      <dsp:spPr>
        <a:xfrm>
          <a:off x="394121" y="1185574"/>
          <a:ext cx="393603" cy="2710477"/>
        </a:xfrm>
        <a:custGeom>
          <a:avLst/>
          <a:gdLst/>
          <a:ahLst/>
          <a:cxnLst/>
          <a:rect l="0" t="0" r="0" b="0"/>
          <a:pathLst>
            <a:path>
              <a:moveTo>
                <a:pt x="0" y="0"/>
              </a:moveTo>
              <a:lnTo>
                <a:pt x="0" y="2710477"/>
              </a:lnTo>
              <a:lnTo>
                <a:pt x="393603" y="2710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F4209-FFE2-430B-ABDC-B50A3925F65B}">
      <dsp:nvSpPr>
        <dsp:cNvPr id="0" name=""/>
        <dsp:cNvSpPr/>
      </dsp:nvSpPr>
      <dsp:spPr>
        <a:xfrm>
          <a:off x="787724" y="3207382"/>
          <a:ext cx="3148824" cy="13773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Ενίσχυση και εκσυγχρονισμός των υπαρχόντων συστημάτων δημοσίευσης των διοικητικών αποφάσεων</a:t>
          </a:r>
          <a:endParaRPr lang="en-US" sz="1800" kern="1200" dirty="0"/>
        </a:p>
      </dsp:txBody>
      <dsp:txXfrm>
        <a:off x="787724" y="3207382"/>
        <a:ext cx="3148824" cy="1377338"/>
      </dsp:txXfrm>
    </dsp:sp>
    <dsp:sp modelId="{0B36E82C-95D1-4384-B05B-300C43141EF3}">
      <dsp:nvSpPr>
        <dsp:cNvPr id="0" name=""/>
        <dsp:cNvSpPr/>
      </dsp:nvSpPr>
      <dsp:spPr>
        <a:xfrm>
          <a:off x="4393093" y="422506"/>
          <a:ext cx="3936031" cy="7630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kern="1200" dirty="0" smtClean="0"/>
            <a:t>Οφέλη στους </a:t>
          </a:r>
          <a:r>
            <a:rPr lang="en-US" sz="2400" kern="1200" dirty="0" smtClean="0"/>
            <a:t/>
          </a:r>
          <a:br>
            <a:rPr lang="en-US" sz="2400" kern="1200" dirty="0" smtClean="0"/>
          </a:br>
          <a:r>
            <a:rPr lang="el-GR" sz="2400" kern="1200" dirty="0" smtClean="0"/>
            <a:t>Πολίτες</a:t>
          </a:r>
          <a:endParaRPr lang="en-US" sz="2400" kern="1200" dirty="0"/>
        </a:p>
      </dsp:txBody>
      <dsp:txXfrm>
        <a:off x="4393093" y="422506"/>
        <a:ext cx="3936031" cy="763067"/>
      </dsp:txXfrm>
    </dsp:sp>
    <dsp:sp modelId="{30D032C4-251A-411A-8F06-15CB6A028CDD}">
      <dsp:nvSpPr>
        <dsp:cNvPr id="0" name=""/>
        <dsp:cNvSpPr/>
      </dsp:nvSpPr>
      <dsp:spPr>
        <a:xfrm>
          <a:off x="4786696" y="1185574"/>
          <a:ext cx="365085" cy="2698294"/>
        </a:xfrm>
        <a:custGeom>
          <a:avLst/>
          <a:gdLst/>
          <a:ahLst/>
          <a:cxnLst/>
          <a:rect l="0" t="0" r="0" b="0"/>
          <a:pathLst>
            <a:path>
              <a:moveTo>
                <a:pt x="0" y="0"/>
              </a:moveTo>
              <a:lnTo>
                <a:pt x="0" y="2698294"/>
              </a:lnTo>
              <a:lnTo>
                <a:pt x="365085" y="26982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B370C-3772-410C-95E1-CDA6FE4D95BA}">
      <dsp:nvSpPr>
        <dsp:cNvPr id="0" name=""/>
        <dsp:cNvSpPr/>
      </dsp:nvSpPr>
      <dsp:spPr>
        <a:xfrm>
          <a:off x="5151781" y="3502334"/>
          <a:ext cx="3148824" cy="7630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baseline="0" dirty="0" smtClean="0"/>
            <a:t>Συμμετοχή στην Κοινωνία της Πληροφορίας</a:t>
          </a:r>
          <a:endParaRPr lang="en-US" sz="1800" kern="1200" dirty="0"/>
        </a:p>
      </dsp:txBody>
      <dsp:txXfrm>
        <a:off x="5151781" y="3502334"/>
        <a:ext cx="3148824" cy="763067"/>
      </dsp:txXfrm>
    </dsp:sp>
    <dsp:sp modelId="{E27B2E63-F2B7-4881-8E5A-30F9A90BFEF8}">
      <dsp:nvSpPr>
        <dsp:cNvPr id="0" name=""/>
        <dsp:cNvSpPr/>
      </dsp:nvSpPr>
      <dsp:spPr>
        <a:xfrm>
          <a:off x="4786696" y="1185574"/>
          <a:ext cx="393603" cy="606016"/>
        </a:xfrm>
        <a:custGeom>
          <a:avLst/>
          <a:gdLst/>
          <a:ahLst/>
          <a:cxnLst/>
          <a:rect l="0" t="0" r="0" b="0"/>
          <a:pathLst>
            <a:path>
              <a:moveTo>
                <a:pt x="0" y="0"/>
              </a:moveTo>
              <a:lnTo>
                <a:pt x="0" y="606016"/>
              </a:lnTo>
              <a:lnTo>
                <a:pt x="393603" y="6060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01A93-B0B1-47AD-9D36-4D097EC46CA8}">
      <dsp:nvSpPr>
        <dsp:cNvPr id="0" name=""/>
        <dsp:cNvSpPr/>
      </dsp:nvSpPr>
      <dsp:spPr>
        <a:xfrm>
          <a:off x="5180299" y="1410057"/>
          <a:ext cx="3148824" cy="7630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Ενίσχυση διαφάνειας και λογοδοσίας</a:t>
          </a:r>
        </a:p>
      </dsp:txBody>
      <dsp:txXfrm>
        <a:off x="5180299" y="1410057"/>
        <a:ext cx="3148824" cy="763067"/>
      </dsp:txXfrm>
    </dsp:sp>
    <dsp:sp modelId="{35A04032-142C-42DC-8C47-FC46C8E5CD3A}">
      <dsp:nvSpPr>
        <dsp:cNvPr id="0" name=""/>
        <dsp:cNvSpPr/>
      </dsp:nvSpPr>
      <dsp:spPr>
        <a:xfrm>
          <a:off x="4786696" y="1185574"/>
          <a:ext cx="394121" cy="1597365"/>
        </a:xfrm>
        <a:custGeom>
          <a:avLst/>
          <a:gdLst/>
          <a:ahLst/>
          <a:cxnLst/>
          <a:rect l="0" t="0" r="0" b="0"/>
          <a:pathLst>
            <a:path>
              <a:moveTo>
                <a:pt x="0" y="0"/>
              </a:moveTo>
              <a:lnTo>
                <a:pt x="0" y="1597365"/>
              </a:lnTo>
              <a:lnTo>
                <a:pt x="394121" y="15973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29535-4537-4BCA-B40A-3E935C257DA9}">
      <dsp:nvSpPr>
        <dsp:cNvPr id="0" name=""/>
        <dsp:cNvSpPr/>
      </dsp:nvSpPr>
      <dsp:spPr>
        <a:xfrm>
          <a:off x="5180817" y="2401406"/>
          <a:ext cx="3148824" cy="7630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Ενίσχυση της πρόσβασης και της κατανόησης των διοικητικών πράξεων</a:t>
          </a:r>
          <a:endParaRPr lang="en-US" sz="1800" kern="1200" dirty="0"/>
        </a:p>
      </dsp:txBody>
      <dsp:txXfrm>
        <a:off x="5180817" y="2401406"/>
        <a:ext cx="3148824" cy="76306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13A9F0-49DE-42CF-A201-440C8B008323}">
      <dsp:nvSpPr>
        <dsp:cNvPr id="0" name=""/>
        <dsp:cNvSpPr/>
      </dsp:nvSpPr>
      <dsp:spPr>
        <a:xfrm rot="16200000">
          <a:off x="-1133309" y="1135293"/>
          <a:ext cx="4217482" cy="194689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rtl="0">
            <a:lnSpc>
              <a:spcPct val="90000"/>
            </a:lnSpc>
            <a:spcBef>
              <a:spcPct val="0"/>
            </a:spcBef>
            <a:spcAft>
              <a:spcPct val="35000"/>
            </a:spcAft>
          </a:pPr>
          <a:r>
            <a:rPr lang="el-GR" sz="2300" b="1" kern="1200" dirty="0" smtClean="0">
              <a:solidFill>
                <a:schemeClr val="tx2"/>
              </a:solidFill>
            </a:rPr>
            <a:t>&gt;</a:t>
          </a:r>
          <a:r>
            <a:rPr lang="en-US" sz="2300" b="1" kern="1200" dirty="0" smtClean="0">
              <a:solidFill>
                <a:schemeClr val="tx2"/>
              </a:solidFill>
            </a:rPr>
            <a:t>30.000.000</a:t>
          </a:r>
          <a:r>
            <a:rPr lang="el-GR" sz="2300" b="1" kern="1200" dirty="0" smtClean="0">
              <a:solidFill>
                <a:schemeClr val="tx2"/>
              </a:solidFill>
            </a:rPr>
            <a:t> Πράξεις Αναρτημένες</a:t>
          </a:r>
          <a:endParaRPr lang="en-US" sz="2300" b="1" kern="1200" dirty="0">
            <a:solidFill>
              <a:schemeClr val="tx2"/>
            </a:solidFill>
          </a:endParaRPr>
        </a:p>
      </dsp:txBody>
      <dsp:txXfrm rot="16200000">
        <a:off x="-1133309" y="1135293"/>
        <a:ext cx="4217482" cy="1946895"/>
      </dsp:txXfrm>
    </dsp:sp>
    <dsp:sp modelId="{D49A4DFC-ECE6-4EED-A2FC-73E65EE30239}">
      <dsp:nvSpPr>
        <dsp:cNvPr id="0" name=""/>
        <dsp:cNvSpPr/>
      </dsp:nvSpPr>
      <dsp:spPr>
        <a:xfrm rot="16200000">
          <a:off x="959602" y="1135293"/>
          <a:ext cx="4217482" cy="194689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rtl="0">
            <a:lnSpc>
              <a:spcPct val="90000"/>
            </a:lnSpc>
            <a:spcBef>
              <a:spcPct val="0"/>
            </a:spcBef>
            <a:spcAft>
              <a:spcPct val="35000"/>
            </a:spcAft>
          </a:pPr>
          <a:r>
            <a:rPr lang="el-GR" sz="2300" b="1" kern="1200" dirty="0" smtClean="0">
              <a:solidFill>
                <a:schemeClr val="tx2"/>
              </a:solidFill>
            </a:rPr>
            <a:t>&gt;4.</a:t>
          </a:r>
          <a:r>
            <a:rPr lang="en-US" sz="2300" b="1" kern="1200" dirty="0" smtClean="0">
              <a:solidFill>
                <a:schemeClr val="tx2"/>
              </a:solidFill>
            </a:rPr>
            <a:t>7</a:t>
          </a:r>
          <a:r>
            <a:rPr lang="el-GR" sz="2300" b="1" kern="1200" dirty="0" smtClean="0">
              <a:solidFill>
                <a:schemeClr val="tx2"/>
              </a:solidFill>
            </a:rPr>
            <a:t>00 Φορείς</a:t>
          </a:r>
          <a:endParaRPr lang="en-US" sz="2300" b="1" kern="1200" dirty="0">
            <a:solidFill>
              <a:schemeClr val="tx2"/>
            </a:solidFill>
          </a:endParaRPr>
        </a:p>
      </dsp:txBody>
      <dsp:txXfrm rot="16200000">
        <a:off x="959602" y="1135293"/>
        <a:ext cx="4217482" cy="1946895"/>
      </dsp:txXfrm>
    </dsp:sp>
    <dsp:sp modelId="{34D84A11-7981-453C-A151-1F02CA34B903}">
      <dsp:nvSpPr>
        <dsp:cNvPr id="0" name=""/>
        <dsp:cNvSpPr/>
      </dsp:nvSpPr>
      <dsp:spPr>
        <a:xfrm rot="16200000">
          <a:off x="3052515" y="1135293"/>
          <a:ext cx="4217482" cy="194689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rtl="0">
            <a:lnSpc>
              <a:spcPct val="90000"/>
            </a:lnSpc>
            <a:spcBef>
              <a:spcPct val="0"/>
            </a:spcBef>
            <a:spcAft>
              <a:spcPct val="35000"/>
            </a:spcAft>
          </a:pPr>
          <a:r>
            <a:rPr lang="el-GR" sz="2300" b="1" kern="1200" dirty="0" smtClean="0">
              <a:solidFill>
                <a:schemeClr val="tx2"/>
              </a:solidFill>
            </a:rPr>
            <a:t>&gt;</a:t>
          </a:r>
          <a:r>
            <a:rPr lang="en-US" sz="2300" b="1" kern="1200" dirty="0" smtClean="0">
              <a:solidFill>
                <a:schemeClr val="tx2"/>
              </a:solidFill>
            </a:rPr>
            <a:t>88</a:t>
          </a:r>
          <a:r>
            <a:rPr lang="el-GR" sz="2300" b="1" kern="1200" dirty="0" smtClean="0">
              <a:solidFill>
                <a:schemeClr val="tx2"/>
              </a:solidFill>
            </a:rPr>
            <a:t>.000 Χρήστες</a:t>
          </a:r>
          <a:endParaRPr lang="en-US" sz="2300" b="1" kern="1200" dirty="0">
            <a:solidFill>
              <a:schemeClr val="tx2"/>
            </a:solidFill>
          </a:endParaRPr>
        </a:p>
      </dsp:txBody>
      <dsp:txXfrm rot="16200000">
        <a:off x="3052515" y="1135293"/>
        <a:ext cx="4217482" cy="1946895"/>
      </dsp:txXfrm>
    </dsp:sp>
    <dsp:sp modelId="{2E18F441-65B8-498D-A062-A9E4E31F7665}">
      <dsp:nvSpPr>
        <dsp:cNvPr id="0" name=""/>
        <dsp:cNvSpPr/>
      </dsp:nvSpPr>
      <dsp:spPr>
        <a:xfrm rot="16200000">
          <a:off x="5145427" y="1135293"/>
          <a:ext cx="4217482" cy="194689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rtl="0">
            <a:lnSpc>
              <a:spcPct val="90000"/>
            </a:lnSpc>
            <a:spcBef>
              <a:spcPct val="0"/>
            </a:spcBef>
            <a:spcAft>
              <a:spcPct val="35000"/>
            </a:spcAft>
          </a:pPr>
          <a:r>
            <a:rPr lang="el-GR" sz="2300" b="1" kern="1200" dirty="0" smtClean="0">
              <a:solidFill>
                <a:schemeClr val="tx2"/>
              </a:solidFill>
            </a:rPr>
            <a:t>&gt;</a:t>
          </a:r>
          <a:r>
            <a:rPr lang="en-US" sz="2300" b="1" kern="1200" dirty="0" smtClean="0">
              <a:solidFill>
                <a:schemeClr val="tx2"/>
              </a:solidFill>
            </a:rPr>
            <a:t>15.000 </a:t>
          </a:r>
          <a:r>
            <a:rPr lang="el-GR" sz="2300" b="1" kern="1200" dirty="0" smtClean="0">
              <a:solidFill>
                <a:schemeClr val="tx2"/>
              </a:solidFill>
            </a:rPr>
            <a:t>Καθημερινές Αναρτήσεις</a:t>
          </a:r>
          <a:endParaRPr lang="en-US" sz="2300" b="1" kern="1200" dirty="0">
            <a:solidFill>
              <a:schemeClr val="tx2"/>
            </a:solidFill>
          </a:endParaRPr>
        </a:p>
      </dsp:txBody>
      <dsp:txXfrm rot="16200000">
        <a:off x="5145427" y="1135293"/>
        <a:ext cx="4217482" cy="194689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983FB4-46C9-41B0-B9C2-77E076F5B3F6}">
      <dsp:nvSpPr>
        <dsp:cNvPr id="0" name=""/>
        <dsp:cNvSpPr/>
      </dsp:nvSpPr>
      <dsp:spPr>
        <a:xfrm rot="16200000">
          <a:off x="857256" y="-857256"/>
          <a:ext cx="2286016" cy="400052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latin typeface="+mj-lt"/>
            </a:rPr>
            <a:t>Καταγραφή του συνόλου των δεδομένων κάθε δημόσιου φορέα </a:t>
          </a:r>
          <a:endParaRPr lang="el-GR" sz="2200" kern="1200" dirty="0"/>
        </a:p>
      </dsp:txBody>
      <dsp:txXfrm rot="16200000">
        <a:off x="1143007" y="-1143007"/>
        <a:ext cx="1714512" cy="4000528"/>
      </dsp:txXfrm>
    </dsp:sp>
    <dsp:sp modelId="{6ACA066E-93CD-41BA-903D-5516F34C85AF}">
      <dsp:nvSpPr>
        <dsp:cNvPr id="0" name=""/>
        <dsp:cNvSpPr/>
      </dsp:nvSpPr>
      <dsp:spPr>
        <a:xfrm>
          <a:off x="4000528" y="0"/>
          <a:ext cx="4000528" cy="2286016"/>
        </a:xfrm>
        <a:prstGeom prst="round1Rect">
          <a:avLst/>
        </a:prstGeom>
        <a:solidFill>
          <a:schemeClr val="accent5">
            <a:hueOff val="-4326688"/>
            <a:satOff val="2309"/>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latin typeface="+mj-lt"/>
            </a:rPr>
            <a:t>Έκδοση απόφασης από </a:t>
          </a:r>
          <a:r>
            <a:rPr lang="el-GR" sz="2200" i="1" kern="1200" dirty="0" smtClean="0">
              <a:latin typeface="+mj-lt"/>
            </a:rPr>
            <a:t>κάθε</a:t>
          </a:r>
          <a:r>
            <a:rPr lang="el-GR" sz="2200" kern="1200" dirty="0" smtClean="0">
              <a:latin typeface="+mj-lt"/>
            </a:rPr>
            <a:t> δημόσιο φορέα σχετικά με τα δεδομένα που κατέχει και τη μορφή διάθεσής τους</a:t>
          </a:r>
          <a:endParaRPr lang="el-GR" sz="2200" kern="1200" dirty="0"/>
        </a:p>
      </dsp:txBody>
      <dsp:txXfrm>
        <a:off x="4000528" y="0"/>
        <a:ext cx="4000528" cy="1714512"/>
      </dsp:txXfrm>
    </dsp:sp>
    <dsp:sp modelId="{CEB722B5-5885-4E26-B770-2E5CB108CF49}">
      <dsp:nvSpPr>
        <dsp:cNvPr id="0" name=""/>
        <dsp:cNvSpPr/>
      </dsp:nvSpPr>
      <dsp:spPr>
        <a:xfrm rot="10800000">
          <a:off x="0" y="2286016"/>
          <a:ext cx="4000528" cy="2286016"/>
        </a:xfrm>
        <a:prstGeom prst="round1Rect">
          <a:avLst/>
        </a:prstGeom>
        <a:solidFill>
          <a:schemeClr val="accent5">
            <a:hueOff val="-8653377"/>
            <a:satOff val="4617"/>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latin typeface="+mj-lt"/>
            </a:rPr>
            <a:t>Ελεύθερη διάθεση των δεδομένων αν οι δημόσιοι φορείς αδρανήσουν και παρέλθουν οι προθεσμίες </a:t>
          </a:r>
          <a:endParaRPr lang="el-GR" sz="2200" kern="1200" dirty="0"/>
        </a:p>
      </dsp:txBody>
      <dsp:txXfrm rot="10800000">
        <a:off x="0" y="2857519"/>
        <a:ext cx="4000528" cy="1714512"/>
      </dsp:txXfrm>
    </dsp:sp>
    <dsp:sp modelId="{335DF0C0-1548-41AD-94CB-19B525AF6415}">
      <dsp:nvSpPr>
        <dsp:cNvPr id="0" name=""/>
        <dsp:cNvSpPr/>
      </dsp:nvSpPr>
      <dsp:spPr>
        <a:xfrm rot="5400000">
          <a:off x="4857784" y="1428760"/>
          <a:ext cx="2286016" cy="4000528"/>
        </a:xfrm>
        <a:prstGeom prst="round1Rect">
          <a:avLst/>
        </a:prstGeom>
        <a:solidFill>
          <a:schemeClr val="accent5">
            <a:hueOff val="-12980065"/>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latin typeface="+mj-lt"/>
            </a:rPr>
            <a:t>Απλοποίηση</a:t>
          </a:r>
          <a:r>
            <a:rPr lang="en-US" sz="2200" kern="1200" dirty="0" smtClean="0">
              <a:latin typeface="+mj-lt"/>
            </a:rPr>
            <a:t/>
          </a:r>
          <a:br>
            <a:rPr lang="en-US" sz="2200" kern="1200" dirty="0" smtClean="0">
              <a:latin typeface="+mj-lt"/>
            </a:rPr>
          </a:br>
          <a:r>
            <a:rPr lang="el-GR" sz="2200" kern="1200" dirty="0" smtClean="0">
              <a:latin typeface="+mj-lt"/>
            </a:rPr>
            <a:t> διαδικασίας διοικητικής και δικαστικής προστασίας σε περίπτωση έκδοσης απορριπτικής απόφασης </a:t>
          </a:r>
          <a:endParaRPr lang="el-GR" sz="2200" kern="1200" dirty="0"/>
        </a:p>
      </dsp:txBody>
      <dsp:txXfrm rot="5400000">
        <a:off x="5143536" y="1714511"/>
        <a:ext cx="1714512" cy="4000528"/>
      </dsp:txXfrm>
    </dsp:sp>
    <dsp:sp modelId="{59155BBC-8868-43C5-BDD8-D7FCC1EC505C}">
      <dsp:nvSpPr>
        <dsp:cNvPr id="0" name=""/>
        <dsp:cNvSpPr/>
      </dsp:nvSpPr>
      <dsp:spPr>
        <a:xfrm>
          <a:off x="2500329" y="1500198"/>
          <a:ext cx="3000396" cy="1428760"/>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Πρόβλεψη ανοικτής διάθεσης «συνόλων δεδομένων» (</a:t>
          </a:r>
          <a:r>
            <a:rPr lang="en-US" sz="2000" b="1" kern="1200" dirty="0" smtClean="0"/>
            <a:t>datasets)</a:t>
          </a:r>
          <a:endParaRPr lang="el-GR" sz="2000" kern="1200" dirty="0"/>
        </a:p>
      </dsp:txBody>
      <dsp:txXfrm>
        <a:off x="2500329" y="1500198"/>
        <a:ext cx="3000396" cy="142876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9B7E8-07F4-49F8-97DA-0E3BDFEB9CB4}">
      <dsp:nvSpPr>
        <dsp:cNvPr id="0" name=""/>
        <dsp:cNvSpPr/>
      </dsp:nvSpPr>
      <dsp:spPr>
        <a:xfrm>
          <a:off x="130362" y="1864"/>
          <a:ext cx="3813304" cy="7392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kern="1200" dirty="0" smtClean="0"/>
            <a:t>Οφέλη στη </a:t>
          </a:r>
          <a:r>
            <a:rPr lang="en-US" sz="2400" kern="1200" dirty="0" smtClean="0"/>
            <a:t/>
          </a:r>
          <a:br>
            <a:rPr lang="en-US" sz="2400" kern="1200" dirty="0" smtClean="0"/>
          </a:br>
          <a:r>
            <a:rPr lang="el-GR" sz="2400" kern="1200" dirty="0" smtClean="0"/>
            <a:t>Δημόσια Διοίκηση</a:t>
          </a:r>
          <a:endParaRPr lang="en-US" sz="2400" kern="1200" dirty="0"/>
        </a:p>
      </dsp:txBody>
      <dsp:txXfrm>
        <a:off x="130362" y="1864"/>
        <a:ext cx="3813304" cy="739275"/>
      </dsp:txXfrm>
    </dsp:sp>
    <dsp:sp modelId="{4C033367-8249-45E4-8BC9-AED607CC84EE}">
      <dsp:nvSpPr>
        <dsp:cNvPr id="0" name=""/>
        <dsp:cNvSpPr/>
      </dsp:nvSpPr>
      <dsp:spPr>
        <a:xfrm>
          <a:off x="511692" y="741139"/>
          <a:ext cx="381330" cy="590791"/>
        </a:xfrm>
        <a:custGeom>
          <a:avLst/>
          <a:gdLst/>
          <a:ahLst/>
          <a:cxnLst/>
          <a:rect l="0" t="0" r="0" b="0"/>
          <a:pathLst>
            <a:path>
              <a:moveTo>
                <a:pt x="0" y="0"/>
              </a:moveTo>
              <a:lnTo>
                <a:pt x="0" y="590791"/>
              </a:lnTo>
              <a:lnTo>
                <a:pt x="381330" y="5907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0C995-9156-49F7-89FE-3D9E2568532C}">
      <dsp:nvSpPr>
        <dsp:cNvPr id="0" name=""/>
        <dsp:cNvSpPr/>
      </dsp:nvSpPr>
      <dsp:spPr>
        <a:xfrm>
          <a:off x="893023" y="962293"/>
          <a:ext cx="3050643" cy="7392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Μείωση κόστους διεκπεραίωσης</a:t>
          </a:r>
          <a:endParaRPr lang="en-US" sz="1800" kern="1200" dirty="0"/>
        </a:p>
      </dsp:txBody>
      <dsp:txXfrm>
        <a:off x="893023" y="962293"/>
        <a:ext cx="3050643" cy="739275"/>
      </dsp:txXfrm>
    </dsp:sp>
    <dsp:sp modelId="{D905F1FE-3D78-4E4C-9F9F-64D94B6D62ED}">
      <dsp:nvSpPr>
        <dsp:cNvPr id="0" name=""/>
        <dsp:cNvSpPr/>
      </dsp:nvSpPr>
      <dsp:spPr>
        <a:xfrm>
          <a:off x="511692" y="741139"/>
          <a:ext cx="381330" cy="1551221"/>
        </a:xfrm>
        <a:custGeom>
          <a:avLst/>
          <a:gdLst/>
          <a:ahLst/>
          <a:cxnLst/>
          <a:rect l="0" t="0" r="0" b="0"/>
          <a:pathLst>
            <a:path>
              <a:moveTo>
                <a:pt x="0" y="0"/>
              </a:moveTo>
              <a:lnTo>
                <a:pt x="0" y="1551221"/>
              </a:lnTo>
              <a:lnTo>
                <a:pt x="381330" y="1551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11B9D-181D-43CE-98C3-A1412DBE80B2}">
      <dsp:nvSpPr>
        <dsp:cNvPr id="0" name=""/>
        <dsp:cNvSpPr/>
      </dsp:nvSpPr>
      <dsp:spPr>
        <a:xfrm>
          <a:off x="893023" y="1922722"/>
          <a:ext cx="3050643" cy="7392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Μείωση κόστους από την </a:t>
          </a:r>
          <a:r>
            <a:rPr lang="el-GR" sz="1800" kern="1200" dirty="0" err="1" smtClean="0"/>
            <a:t>επανάχρηση</a:t>
          </a:r>
          <a:r>
            <a:rPr lang="el-GR" sz="1800" kern="1200" dirty="0" smtClean="0"/>
            <a:t> της πληροφορίας</a:t>
          </a:r>
        </a:p>
      </dsp:txBody>
      <dsp:txXfrm>
        <a:off x="893023" y="1922722"/>
        <a:ext cx="3050643" cy="739275"/>
      </dsp:txXfrm>
    </dsp:sp>
    <dsp:sp modelId="{D702E241-048E-4F56-994A-F1304B52BEA3}">
      <dsp:nvSpPr>
        <dsp:cNvPr id="0" name=""/>
        <dsp:cNvSpPr/>
      </dsp:nvSpPr>
      <dsp:spPr>
        <a:xfrm>
          <a:off x="511692" y="741139"/>
          <a:ext cx="381330" cy="2511650"/>
        </a:xfrm>
        <a:custGeom>
          <a:avLst/>
          <a:gdLst/>
          <a:ahLst/>
          <a:cxnLst/>
          <a:rect l="0" t="0" r="0" b="0"/>
          <a:pathLst>
            <a:path>
              <a:moveTo>
                <a:pt x="0" y="0"/>
              </a:moveTo>
              <a:lnTo>
                <a:pt x="0" y="2511650"/>
              </a:lnTo>
              <a:lnTo>
                <a:pt x="381330" y="2511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3F3B4-2BFC-4700-A85C-05676EDF5528}">
      <dsp:nvSpPr>
        <dsp:cNvPr id="0" name=""/>
        <dsp:cNvSpPr/>
      </dsp:nvSpPr>
      <dsp:spPr>
        <a:xfrm>
          <a:off x="893023" y="2883152"/>
          <a:ext cx="3050643" cy="7392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Αύξηση φορολογικών εσόδων</a:t>
          </a:r>
        </a:p>
      </dsp:txBody>
      <dsp:txXfrm>
        <a:off x="893023" y="2883152"/>
        <a:ext cx="3050643" cy="739275"/>
      </dsp:txXfrm>
    </dsp:sp>
    <dsp:sp modelId="{20E7F3FB-169A-466F-88C5-5A24787ABEA2}">
      <dsp:nvSpPr>
        <dsp:cNvPr id="0" name=""/>
        <dsp:cNvSpPr/>
      </dsp:nvSpPr>
      <dsp:spPr>
        <a:xfrm>
          <a:off x="511692" y="741139"/>
          <a:ext cx="381330" cy="3472080"/>
        </a:xfrm>
        <a:custGeom>
          <a:avLst/>
          <a:gdLst/>
          <a:ahLst/>
          <a:cxnLst/>
          <a:rect l="0" t="0" r="0" b="0"/>
          <a:pathLst>
            <a:path>
              <a:moveTo>
                <a:pt x="0" y="0"/>
              </a:moveTo>
              <a:lnTo>
                <a:pt x="0" y="3472080"/>
              </a:lnTo>
              <a:lnTo>
                <a:pt x="381330" y="3472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F4209-FFE2-430B-ABDC-B50A3925F65B}">
      <dsp:nvSpPr>
        <dsp:cNvPr id="0" name=""/>
        <dsp:cNvSpPr/>
      </dsp:nvSpPr>
      <dsp:spPr>
        <a:xfrm>
          <a:off x="893023" y="3843581"/>
          <a:ext cx="3050643" cy="7392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Αύξηση ΑΕΠ</a:t>
          </a:r>
          <a:endParaRPr lang="en-US" sz="1800" kern="1200" dirty="0"/>
        </a:p>
      </dsp:txBody>
      <dsp:txXfrm>
        <a:off x="893023" y="3843581"/>
        <a:ext cx="3050643" cy="739275"/>
      </dsp:txXfrm>
    </dsp:sp>
    <dsp:sp modelId="{0B36E82C-95D1-4384-B05B-300C43141EF3}">
      <dsp:nvSpPr>
        <dsp:cNvPr id="0" name=""/>
        <dsp:cNvSpPr/>
      </dsp:nvSpPr>
      <dsp:spPr>
        <a:xfrm>
          <a:off x="4385975" y="1864"/>
          <a:ext cx="3813304" cy="7392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kern="1200" dirty="0" smtClean="0"/>
            <a:t>Οφέλη στους </a:t>
          </a:r>
          <a:r>
            <a:rPr lang="en-US" sz="2400" kern="1200" dirty="0" smtClean="0"/>
            <a:t/>
          </a:r>
          <a:br>
            <a:rPr lang="en-US" sz="2400" kern="1200" dirty="0" smtClean="0"/>
          </a:br>
          <a:r>
            <a:rPr lang="el-GR" sz="2400" kern="1200" dirty="0" smtClean="0"/>
            <a:t>Πολίτες</a:t>
          </a:r>
          <a:endParaRPr lang="en-US" sz="2400" kern="1200" dirty="0"/>
        </a:p>
      </dsp:txBody>
      <dsp:txXfrm>
        <a:off x="4385975" y="1864"/>
        <a:ext cx="3813304" cy="739275"/>
      </dsp:txXfrm>
    </dsp:sp>
    <dsp:sp modelId="{30D032C4-251A-411A-8F06-15CB6A028CDD}">
      <dsp:nvSpPr>
        <dsp:cNvPr id="0" name=""/>
        <dsp:cNvSpPr/>
      </dsp:nvSpPr>
      <dsp:spPr>
        <a:xfrm>
          <a:off x="4767305" y="741139"/>
          <a:ext cx="401216" cy="3443321"/>
        </a:xfrm>
        <a:custGeom>
          <a:avLst/>
          <a:gdLst/>
          <a:ahLst/>
          <a:cxnLst/>
          <a:rect l="0" t="0" r="0" b="0"/>
          <a:pathLst>
            <a:path>
              <a:moveTo>
                <a:pt x="0" y="0"/>
              </a:moveTo>
              <a:lnTo>
                <a:pt x="0" y="3443321"/>
              </a:lnTo>
              <a:lnTo>
                <a:pt x="401216" y="34433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B370C-3772-410C-95E1-CDA6FE4D95BA}">
      <dsp:nvSpPr>
        <dsp:cNvPr id="0" name=""/>
        <dsp:cNvSpPr/>
      </dsp:nvSpPr>
      <dsp:spPr>
        <a:xfrm>
          <a:off x="5168522" y="3814823"/>
          <a:ext cx="3050643" cy="7392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Δημιουργία θέσεων εργασίας </a:t>
          </a:r>
          <a:endParaRPr lang="en-US" sz="1800" kern="1200" dirty="0"/>
        </a:p>
      </dsp:txBody>
      <dsp:txXfrm>
        <a:off x="5168522" y="3814823"/>
        <a:ext cx="3050643" cy="739275"/>
      </dsp:txXfrm>
    </dsp:sp>
    <dsp:sp modelId="{E27B2E63-F2B7-4881-8E5A-30F9A90BFEF8}">
      <dsp:nvSpPr>
        <dsp:cNvPr id="0" name=""/>
        <dsp:cNvSpPr/>
      </dsp:nvSpPr>
      <dsp:spPr>
        <a:xfrm>
          <a:off x="4767305" y="741139"/>
          <a:ext cx="381330" cy="587120"/>
        </a:xfrm>
        <a:custGeom>
          <a:avLst/>
          <a:gdLst/>
          <a:ahLst/>
          <a:cxnLst/>
          <a:rect l="0" t="0" r="0" b="0"/>
          <a:pathLst>
            <a:path>
              <a:moveTo>
                <a:pt x="0" y="0"/>
              </a:moveTo>
              <a:lnTo>
                <a:pt x="0" y="587120"/>
              </a:lnTo>
              <a:lnTo>
                <a:pt x="381330" y="5871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01A93-B0B1-47AD-9D36-4D097EC46CA8}">
      <dsp:nvSpPr>
        <dsp:cNvPr id="0" name=""/>
        <dsp:cNvSpPr/>
      </dsp:nvSpPr>
      <dsp:spPr>
        <a:xfrm>
          <a:off x="5148636" y="958622"/>
          <a:ext cx="3050643" cy="7392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Ενίσχυση διαφάνειας και λογοδοσίας</a:t>
          </a:r>
        </a:p>
      </dsp:txBody>
      <dsp:txXfrm>
        <a:off x="5148636" y="958622"/>
        <a:ext cx="3050643" cy="739275"/>
      </dsp:txXfrm>
    </dsp:sp>
    <dsp:sp modelId="{6C5DE487-22D1-4C86-9D68-18652626D13E}">
      <dsp:nvSpPr>
        <dsp:cNvPr id="0" name=""/>
        <dsp:cNvSpPr/>
      </dsp:nvSpPr>
      <dsp:spPr>
        <a:xfrm>
          <a:off x="4767305" y="741139"/>
          <a:ext cx="391266" cy="1547550"/>
        </a:xfrm>
        <a:custGeom>
          <a:avLst/>
          <a:gdLst/>
          <a:ahLst/>
          <a:cxnLst/>
          <a:rect l="0" t="0" r="0" b="0"/>
          <a:pathLst>
            <a:path>
              <a:moveTo>
                <a:pt x="0" y="0"/>
              </a:moveTo>
              <a:lnTo>
                <a:pt x="0" y="1547550"/>
              </a:lnTo>
              <a:lnTo>
                <a:pt x="391266" y="15475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594DE-8B4C-4A0F-9DF1-0D4C48E19FB3}">
      <dsp:nvSpPr>
        <dsp:cNvPr id="0" name=""/>
        <dsp:cNvSpPr/>
      </dsp:nvSpPr>
      <dsp:spPr>
        <a:xfrm>
          <a:off x="5158572" y="1919051"/>
          <a:ext cx="3050643" cy="7392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Ενίσχυση έρευνας και εκπαίδευσης</a:t>
          </a:r>
        </a:p>
      </dsp:txBody>
      <dsp:txXfrm>
        <a:off x="5158572" y="1919051"/>
        <a:ext cx="3050643" cy="739275"/>
      </dsp:txXfrm>
    </dsp:sp>
    <dsp:sp modelId="{35A04032-142C-42DC-8C47-FC46C8E5CD3A}">
      <dsp:nvSpPr>
        <dsp:cNvPr id="0" name=""/>
        <dsp:cNvSpPr/>
      </dsp:nvSpPr>
      <dsp:spPr>
        <a:xfrm>
          <a:off x="4767305" y="741139"/>
          <a:ext cx="401202" cy="2507988"/>
        </a:xfrm>
        <a:custGeom>
          <a:avLst/>
          <a:gdLst/>
          <a:ahLst/>
          <a:cxnLst/>
          <a:rect l="0" t="0" r="0" b="0"/>
          <a:pathLst>
            <a:path>
              <a:moveTo>
                <a:pt x="0" y="0"/>
              </a:moveTo>
              <a:lnTo>
                <a:pt x="0" y="2507988"/>
              </a:lnTo>
              <a:lnTo>
                <a:pt x="401202" y="25079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29535-4537-4BCA-B40A-3E935C257DA9}">
      <dsp:nvSpPr>
        <dsp:cNvPr id="0" name=""/>
        <dsp:cNvSpPr/>
      </dsp:nvSpPr>
      <dsp:spPr>
        <a:xfrm>
          <a:off x="5168508" y="2879490"/>
          <a:ext cx="3050643" cy="7392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smtClean="0"/>
            <a:t>Δημιουργία νέων επιχειρήσεων</a:t>
          </a:r>
          <a:endParaRPr lang="en-US" sz="1800" kern="1200" dirty="0"/>
        </a:p>
      </dsp:txBody>
      <dsp:txXfrm>
        <a:off x="5168508" y="2879490"/>
        <a:ext cx="3050643" cy="7392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03BBCC-B6E7-4FCE-88FE-A118B536D779}">
      <dsp:nvSpPr>
        <dsp:cNvPr id="0" name=""/>
        <dsp:cNvSpPr/>
      </dsp:nvSpPr>
      <dsp:spPr>
        <a:xfrm>
          <a:off x="3217501" y="2469"/>
          <a:ext cx="4826251" cy="1408541"/>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l-GR" altLang="zh-CN" sz="1600" kern="1200" dirty="0" smtClean="0">
              <a:latin typeface="+mn-lt"/>
            </a:rPr>
            <a:t>Το προσωπικό που υπηρετεί με οποιαδήποτε σχέση εργασίας ή έργου στις δημόσιες υπηρεσίες, στα Ν.Π.Δ.Δ., στα Ν.Π.Ι.Δ. και στους Ο.Τ.Α. Α’ και Β’ βαθμού</a:t>
          </a:r>
          <a:endParaRPr lang="el-GR" sz="1600" kern="1200" dirty="0"/>
        </a:p>
      </dsp:txBody>
      <dsp:txXfrm>
        <a:off x="3217501" y="2469"/>
        <a:ext cx="4826251" cy="1408541"/>
      </dsp:txXfrm>
    </dsp:sp>
    <dsp:sp modelId="{2622B59C-651F-4BC1-9629-8033707D8066}">
      <dsp:nvSpPr>
        <dsp:cNvPr id="0" name=""/>
        <dsp:cNvSpPr/>
      </dsp:nvSpPr>
      <dsp:spPr>
        <a:xfrm>
          <a:off x="0" y="2469"/>
          <a:ext cx="3217501" cy="140854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altLang="zh-CN" sz="2000" b="1" kern="1200" dirty="0" smtClean="0">
              <a:latin typeface="+mn-lt"/>
            </a:rPr>
            <a:t>Ποιος απογράφεται στο Μητρώο</a:t>
          </a:r>
          <a:r>
            <a:rPr lang="en-US" altLang="zh-CN" sz="2000" b="1" kern="1200" dirty="0" smtClean="0">
              <a:latin typeface="+mn-lt"/>
            </a:rPr>
            <a:t>;</a:t>
          </a:r>
          <a:endParaRPr lang="el-GR" sz="1600" kern="1200" dirty="0"/>
        </a:p>
      </dsp:txBody>
      <dsp:txXfrm>
        <a:off x="0" y="2469"/>
        <a:ext cx="3217501" cy="1408541"/>
      </dsp:txXfrm>
    </dsp:sp>
    <dsp:sp modelId="{769BC954-F32B-4CD9-BC2D-9BBDA54ED33F}">
      <dsp:nvSpPr>
        <dsp:cNvPr id="0" name=""/>
        <dsp:cNvSpPr/>
      </dsp:nvSpPr>
      <dsp:spPr>
        <a:xfrm>
          <a:off x="3218286" y="1551865"/>
          <a:ext cx="4821538" cy="1744492"/>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l-GR" sz="1600" kern="1200" dirty="0"/>
        </a:p>
        <a:p>
          <a:pPr marL="171450" lvl="1" indent="-171450" algn="just" defTabSz="711200">
            <a:lnSpc>
              <a:spcPct val="90000"/>
            </a:lnSpc>
            <a:spcBef>
              <a:spcPct val="0"/>
            </a:spcBef>
            <a:spcAft>
              <a:spcPct val="15000"/>
            </a:spcAft>
            <a:buChar char="••"/>
          </a:pPr>
          <a:r>
            <a:rPr lang="el-GR" altLang="zh-CN" sz="1600" kern="1200" dirty="0" smtClean="0">
              <a:latin typeface="+mn-lt"/>
            </a:rPr>
            <a:t>Η Διεύθυνση Προσωπικού κάθε φορέα και μόνο αυτή, έχει πρόσβαση στα στοιχεία των υπαλλήλων της</a:t>
          </a:r>
          <a:endParaRPr lang="el-GR" sz="1600" kern="1200" dirty="0"/>
        </a:p>
      </dsp:txBody>
      <dsp:txXfrm>
        <a:off x="3218286" y="1551865"/>
        <a:ext cx="4821538" cy="1744492"/>
      </dsp:txXfrm>
    </dsp:sp>
    <dsp:sp modelId="{EDDB5B6E-3A33-4040-89A7-201250330C4A}">
      <dsp:nvSpPr>
        <dsp:cNvPr id="0" name=""/>
        <dsp:cNvSpPr/>
      </dsp:nvSpPr>
      <dsp:spPr>
        <a:xfrm>
          <a:off x="3927" y="1719841"/>
          <a:ext cx="3214359" cy="140854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 </a:t>
          </a:r>
          <a:r>
            <a:rPr lang="el-GR" altLang="zh-CN" sz="2000" b="1" kern="1200" dirty="0" smtClean="0">
              <a:latin typeface="+mn-lt"/>
            </a:rPr>
            <a:t>Ποιος διαχειρίζεται τα στοιχεία</a:t>
          </a:r>
          <a:r>
            <a:rPr lang="en-US" altLang="zh-CN" sz="2000" b="1" kern="1200" dirty="0" smtClean="0">
              <a:latin typeface="+mn-lt"/>
            </a:rPr>
            <a:t>;</a:t>
          </a:r>
          <a:endParaRPr lang="el-GR" sz="2000" kern="1200" dirty="0"/>
        </a:p>
      </dsp:txBody>
      <dsp:txXfrm>
        <a:off x="3927" y="1719841"/>
        <a:ext cx="3214359" cy="1408541"/>
      </dsp:txXfrm>
    </dsp:sp>
    <dsp:sp modelId="{A4B97CC1-DEDA-401C-9BDB-9E2D1FE78A46}">
      <dsp:nvSpPr>
        <dsp:cNvPr id="0" name=""/>
        <dsp:cNvSpPr/>
      </dsp:nvSpPr>
      <dsp:spPr>
        <a:xfrm>
          <a:off x="3217501" y="3437212"/>
          <a:ext cx="4826251" cy="1408541"/>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l-GR" altLang="zh-CN" sz="1600" kern="1200" dirty="0" smtClean="0">
              <a:latin typeface="+mn-lt"/>
            </a:rPr>
            <a:t>Οι Διευθύνσεις Προσωπικού οφείλουν να ενημερώνουν το Μητρώο για κάθε πρόσληψη ή αποχώρηση υπαλλήλου. Επίσης, οφείλουν να ενημερώνουν το Μητρώο και για κάθε αλλαγή σε οποιοδήποτε από τα στοιχεία των υπαλλήλων</a:t>
          </a:r>
          <a:endParaRPr lang="el-GR" sz="1600" kern="1200" dirty="0"/>
        </a:p>
      </dsp:txBody>
      <dsp:txXfrm>
        <a:off x="3217501" y="3437212"/>
        <a:ext cx="4826251" cy="1408541"/>
      </dsp:txXfrm>
    </dsp:sp>
    <dsp:sp modelId="{95779D5C-4C6A-44B1-976B-AAC758FA6324}">
      <dsp:nvSpPr>
        <dsp:cNvPr id="0" name=""/>
        <dsp:cNvSpPr/>
      </dsp:nvSpPr>
      <dsp:spPr>
        <a:xfrm>
          <a:off x="0" y="3437212"/>
          <a:ext cx="3217501" cy="140854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 </a:t>
          </a:r>
          <a:r>
            <a:rPr lang="el-GR" altLang="zh-CN" sz="2000" b="1" kern="1200" dirty="0" smtClean="0">
              <a:latin typeface="+mn-lt"/>
            </a:rPr>
            <a:t>Πως ενημερώνονται τα στοιχεία</a:t>
          </a:r>
          <a:r>
            <a:rPr lang="en-US" altLang="zh-CN" sz="2000" b="1" kern="1200" dirty="0" smtClean="0">
              <a:latin typeface="+mn-lt"/>
            </a:rPr>
            <a:t>;</a:t>
          </a:r>
          <a:endParaRPr lang="el-GR" sz="2000" kern="1200" dirty="0"/>
        </a:p>
      </dsp:txBody>
      <dsp:txXfrm>
        <a:off x="0" y="3437212"/>
        <a:ext cx="3217501" cy="1408541"/>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13A9F0-49DE-42CF-A201-440C8B008323}">
      <dsp:nvSpPr>
        <dsp:cNvPr id="0" name=""/>
        <dsp:cNvSpPr/>
      </dsp:nvSpPr>
      <dsp:spPr>
        <a:xfrm rot="16200000">
          <a:off x="-123571" y="127689"/>
          <a:ext cx="4217482" cy="3962102"/>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el-GR" sz="3200" b="1" kern="1200" dirty="0" smtClean="0">
              <a:solidFill>
                <a:schemeClr val="tx2"/>
              </a:solidFill>
            </a:rPr>
            <a:t>&gt;</a:t>
          </a:r>
          <a:r>
            <a:rPr lang="en-US" sz="3200" b="1" kern="1200" dirty="0" smtClean="0">
              <a:solidFill>
                <a:schemeClr val="tx2"/>
              </a:solidFill>
            </a:rPr>
            <a:t>8.</a:t>
          </a:r>
          <a:r>
            <a:rPr lang="el-GR" sz="3200" b="1" kern="1200" dirty="0" smtClean="0">
              <a:solidFill>
                <a:schemeClr val="tx2"/>
              </a:solidFill>
            </a:rPr>
            <a:t>2</a:t>
          </a:r>
          <a:r>
            <a:rPr lang="en-US" sz="3200" b="1" kern="1200" dirty="0" smtClean="0">
              <a:solidFill>
                <a:schemeClr val="tx2"/>
              </a:solidFill>
            </a:rPr>
            <a:t>00</a:t>
          </a:r>
          <a:r>
            <a:rPr lang="el-GR" sz="3200" b="1" kern="1200" dirty="0" smtClean="0">
              <a:solidFill>
                <a:schemeClr val="tx2"/>
              </a:solidFill>
            </a:rPr>
            <a:t> Αναρτημένα σύνολα δεδομένων</a:t>
          </a:r>
          <a:endParaRPr lang="en-US" sz="3200" b="1" kern="1200" dirty="0">
            <a:solidFill>
              <a:schemeClr val="tx2"/>
            </a:solidFill>
          </a:endParaRPr>
        </a:p>
      </dsp:txBody>
      <dsp:txXfrm rot="16200000">
        <a:off x="-123571" y="127689"/>
        <a:ext cx="4217482" cy="3962102"/>
      </dsp:txXfrm>
    </dsp:sp>
    <dsp:sp modelId="{D49A4DFC-ECE6-4EED-A2FC-73E65EE30239}">
      <dsp:nvSpPr>
        <dsp:cNvPr id="0" name=""/>
        <dsp:cNvSpPr/>
      </dsp:nvSpPr>
      <dsp:spPr>
        <a:xfrm rot="16200000">
          <a:off x="4135689" y="127689"/>
          <a:ext cx="4217482" cy="3962102"/>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el-GR" sz="3200" b="1" kern="1200" dirty="0" smtClean="0">
              <a:solidFill>
                <a:schemeClr val="tx2"/>
              </a:solidFill>
            </a:rPr>
            <a:t>&gt;</a:t>
          </a:r>
          <a:r>
            <a:rPr lang="en-US" sz="3200" b="1" kern="1200" dirty="0" smtClean="0">
              <a:solidFill>
                <a:schemeClr val="tx2"/>
              </a:solidFill>
            </a:rPr>
            <a:t>325</a:t>
          </a:r>
          <a:r>
            <a:rPr lang="el-GR" sz="3200" b="1" kern="1200" dirty="0" smtClean="0">
              <a:solidFill>
                <a:schemeClr val="tx2"/>
              </a:solidFill>
            </a:rPr>
            <a:t> Φορείς</a:t>
          </a:r>
          <a:endParaRPr lang="en-US" sz="3200" b="1" kern="1200" dirty="0">
            <a:solidFill>
              <a:schemeClr val="tx2"/>
            </a:solidFill>
          </a:endParaRPr>
        </a:p>
      </dsp:txBody>
      <dsp:txXfrm rot="16200000">
        <a:off x="4135689" y="127689"/>
        <a:ext cx="4217482" cy="39621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AD5161-2799-407C-8A05-B5BD451AC300}">
      <dsp:nvSpPr>
        <dsp:cNvPr id="0" name=""/>
        <dsp:cNvSpPr/>
      </dsp:nvSpPr>
      <dsp:spPr>
        <a:xfrm>
          <a:off x="8738" y="343277"/>
          <a:ext cx="3921887" cy="231491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28600" lvl="1" indent="-228600" algn="just" defTabSz="889000">
            <a:lnSpc>
              <a:spcPct val="90000"/>
            </a:lnSpc>
            <a:spcBef>
              <a:spcPct val="0"/>
            </a:spcBef>
            <a:spcAft>
              <a:spcPct val="15000"/>
            </a:spcAft>
            <a:buChar char="••"/>
          </a:pPr>
          <a:r>
            <a:rPr lang="el-GR" sz="2000" kern="1200" dirty="0" smtClean="0">
              <a:latin typeface="+mn-lt"/>
            </a:rPr>
            <a:t>Στοιχεία υπαλλήλων και άλλα στοιχεία που τηρούνται στο σύστημα</a:t>
          </a:r>
          <a:endParaRPr lang="el-GR" sz="2000" kern="1200" dirty="0"/>
        </a:p>
        <a:p>
          <a:pPr marL="228600" lvl="1" indent="-228600" algn="just" defTabSz="889000">
            <a:lnSpc>
              <a:spcPct val="90000"/>
            </a:lnSpc>
            <a:spcBef>
              <a:spcPct val="0"/>
            </a:spcBef>
            <a:spcAft>
              <a:spcPct val="15000"/>
            </a:spcAft>
            <a:buChar char="••"/>
          </a:pPr>
          <a:r>
            <a:rPr lang="el-GR" sz="2000" kern="1200" dirty="0" smtClean="0">
              <a:latin typeface="+mn-lt"/>
            </a:rPr>
            <a:t>Μπορούν να διατίθενται σε τρίτα συστήματα και φορείς μόνο κατόπιν εξουσιοδότησης και με ελεγχόμενο τρόπο</a:t>
          </a:r>
          <a:endParaRPr lang="el-GR" sz="2000" kern="1200" dirty="0"/>
        </a:p>
      </dsp:txBody>
      <dsp:txXfrm>
        <a:off x="8738" y="343277"/>
        <a:ext cx="3921887" cy="2314916"/>
      </dsp:txXfrm>
    </dsp:sp>
    <dsp:sp modelId="{4ABAAADE-042B-4CCF-AAED-6A4714C2F3C6}">
      <dsp:nvSpPr>
        <dsp:cNvPr id="0" name=""/>
        <dsp:cNvSpPr/>
      </dsp:nvSpPr>
      <dsp:spPr>
        <a:xfrm>
          <a:off x="3078" y="2658194"/>
          <a:ext cx="3933206" cy="9954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just" defTabSz="1066800">
            <a:lnSpc>
              <a:spcPct val="90000"/>
            </a:lnSpc>
            <a:spcBef>
              <a:spcPct val="0"/>
            </a:spcBef>
            <a:spcAft>
              <a:spcPct val="35000"/>
            </a:spcAft>
          </a:pPr>
          <a:r>
            <a:rPr lang="el-GR" sz="2400" kern="1200" dirty="0" smtClean="0"/>
            <a:t>Στοιχεία </a:t>
          </a:r>
        </a:p>
        <a:p>
          <a:pPr lvl="0" algn="just" defTabSz="1066800">
            <a:lnSpc>
              <a:spcPct val="90000"/>
            </a:lnSpc>
            <a:spcBef>
              <a:spcPct val="0"/>
            </a:spcBef>
            <a:spcAft>
              <a:spcPct val="35000"/>
            </a:spcAft>
          </a:pPr>
          <a:r>
            <a:rPr lang="el-GR" sz="2400" kern="1200" dirty="0" smtClean="0"/>
            <a:t>Υπαλλήλων</a:t>
          </a:r>
          <a:endParaRPr lang="el-GR" sz="2400" kern="1200" dirty="0"/>
        </a:p>
      </dsp:txBody>
      <dsp:txXfrm>
        <a:off x="3078" y="2658194"/>
        <a:ext cx="2769863" cy="995414"/>
      </dsp:txXfrm>
    </dsp:sp>
    <dsp:sp modelId="{4BBA640D-ED4C-48E5-BBBD-A528ABFB9303}">
      <dsp:nvSpPr>
        <dsp:cNvPr id="0" name=""/>
        <dsp:cNvSpPr/>
      </dsp:nvSpPr>
      <dsp:spPr>
        <a:xfrm>
          <a:off x="2871711" y="3159583"/>
          <a:ext cx="1085390" cy="1085390"/>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2524FD6-2D21-452E-AA28-D57400C3C8C1}">
      <dsp:nvSpPr>
        <dsp:cNvPr id="0" name=""/>
        <dsp:cNvSpPr/>
      </dsp:nvSpPr>
      <dsp:spPr>
        <a:xfrm>
          <a:off x="4205183" y="343277"/>
          <a:ext cx="3861849" cy="231491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28600" lvl="1" indent="-228600" algn="just" defTabSz="889000">
            <a:lnSpc>
              <a:spcPct val="90000"/>
            </a:lnSpc>
            <a:spcBef>
              <a:spcPct val="0"/>
            </a:spcBef>
            <a:spcAft>
              <a:spcPct val="15000"/>
            </a:spcAft>
            <a:buChar char="••"/>
          </a:pPr>
          <a:r>
            <a:rPr lang="el-GR" sz="2000" kern="1200" dirty="0" smtClean="0">
              <a:latin typeface="+mn-lt"/>
            </a:rPr>
            <a:t>Στοιχεία φορέων και οργανογραμμάτων</a:t>
          </a:r>
          <a:endParaRPr lang="el-GR" sz="2000" kern="1200" dirty="0"/>
        </a:p>
        <a:p>
          <a:pPr marL="228600" lvl="1" indent="-228600" algn="just" defTabSz="889000">
            <a:lnSpc>
              <a:spcPct val="90000"/>
            </a:lnSpc>
            <a:spcBef>
              <a:spcPct val="0"/>
            </a:spcBef>
            <a:spcAft>
              <a:spcPct val="15000"/>
            </a:spcAft>
            <a:buChar char="••"/>
          </a:pPr>
          <a:r>
            <a:rPr lang="el-GR" sz="2000" kern="1200" dirty="0" smtClean="0">
              <a:latin typeface="+mn-lt"/>
            </a:rPr>
            <a:t>Η διάθεση ανοιχτών δεδομένων (</a:t>
          </a:r>
          <a:r>
            <a:rPr lang="en-US" sz="2000" kern="1200" dirty="0" smtClean="0">
              <a:latin typeface="+mn-lt"/>
            </a:rPr>
            <a:t>Open Data API</a:t>
          </a:r>
          <a:r>
            <a:rPr lang="el-GR" sz="2000" kern="1200" dirty="0" smtClean="0">
              <a:latin typeface="+mn-lt"/>
            </a:rPr>
            <a:t>) αφορά στη δημόσια διάθεση στοιχείων τα οποία μπορούν να ανακτώνται ανώνυμα από τρίτα συστήματα</a:t>
          </a:r>
          <a:endParaRPr lang="el-GR" sz="2000" kern="1200" dirty="0"/>
        </a:p>
      </dsp:txBody>
      <dsp:txXfrm>
        <a:off x="4205183" y="343277"/>
        <a:ext cx="3861849" cy="2314916"/>
      </dsp:txXfrm>
    </dsp:sp>
    <dsp:sp modelId="{787A4154-3D14-4C67-A853-9ACBE54E93D7}">
      <dsp:nvSpPr>
        <dsp:cNvPr id="0" name=""/>
        <dsp:cNvSpPr/>
      </dsp:nvSpPr>
      <dsp:spPr>
        <a:xfrm>
          <a:off x="4225852" y="2658194"/>
          <a:ext cx="3820511" cy="99541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just" defTabSz="1066800">
            <a:lnSpc>
              <a:spcPct val="90000"/>
            </a:lnSpc>
            <a:spcBef>
              <a:spcPct val="0"/>
            </a:spcBef>
            <a:spcAft>
              <a:spcPct val="35000"/>
            </a:spcAft>
          </a:pPr>
          <a:r>
            <a:rPr lang="el-GR" sz="2400" kern="1200" dirty="0" smtClean="0">
              <a:solidFill>
                <a:schemeClr val="tx1"/>
              </a:solidFill>
            </a:rPr>
            <a:t>Στοιχεία </a:t>
          </a:r>
        </a:p>
        <a:p>
          <a:pPr lvl="0" algn="just" defTabSz="1066800">
            <a:lnSpc>
              <a:spcPct val="90000"/>
            </a:lnSpc>
            <a:spcBef>
              <a:spcPct val="0"/>
            </a:spcBef>
            <a:spcAft>
              <a:spcPct val="35000"/>
            </a:spcAft>
          </a:pPr>
          <a:r>
            <a:rPr lang="el-GR" sz="2400" kern="1200" dirty="0" smtClean="0">
              <a:solidFill>
                <a:schemeClr val="tx1"/>
              </a:solidFill>
            </a:rPr>
            <a:t>Φορέων</a:t>
          </a:r>
          <a:endParaRPr lang="el-GR" sz="2400" kern="1200" dirty="0">
            <a:solidFill>
              <a:schemeClr val="tx1"/>
            </a:solidFill>
          </a:endParaRPr>
        </a:p>
      </dsp:txBody>
      <dsp:txXfrm>
        <a:off x="4225852" y="2658194"/>
        <a:ext cx="2690501" cy="995414"/>
      </dsp:txXfrm>
    </dsp:sp>
    <dsp:sp modelId="{1C7214ED-6FD9-46C8-887E-233AE61C0975}">
      <dsp:nvSpPr>
        <dsp:cNvPr id="0" name=""/>
        <dsp:cNvSpPr/>
      </dsp:nvSpPr>
      <dsp:spPr>
        <a:xfrm>
          <a:off x="6914306" y="3159583"/>
          <a:ext cx="1085390" cy="1085390"/>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DC2FB9-8D87-47DF-BF03-E68723B290FD}">
      <dsp:nvSpPr>
        <dsp:cNvPr id="0" name=""/>
        <dsp:cNvSpPr/>
      </dsp:nvSpPr>
      <dsp:spPr>
        <a:xfrm>
          <a:off x="459282" y="0"/>
          <a:ext cx="2203863" cy="122436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Οργανικές Μονάδες</a:t>
          </a:r>
          <a:endParaRPr lang="el-GR" sz="2400" kern="1200" dirty="0"/>
        </a:p>
      </dsp:txBody>
      <dsp:txXfrm>
        <a:off x="459282" y="0"/>
        <a:ext cx="2203863" cy="1224368"/>
      </dsp:txXfrm>
    </dsp:sp>
    <dsp:sp modelId="{6CD974B8-3803-4912-8EAC-FA1355D8E017}">
      <dsp:nvSpPr>
        <dsp:cNvPr id="0" name=""/>
        <dsp:cNvSpPr/>
      </dsp:nvSpPr>
      <dsp:spPr>
        <a:xfrm rot="5400000">
          <a:off x="1331644" y="1254977"/>
          <a:ext cx="459138" cy="550965"/>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a:p>
      </dsp:txBody>
      <dsp:txXfrm rot="5400000">
        <a:off x="1331644" y="1254977"/>
        <a:ext cx="459138" cy="550965"/>
      </dsp:txXfrm>
    </dsp:sp>
    <dsp:sp modelId="{945C906F-DA8B-4C15-9AE3-C63268D85ADB}">
      <dsp:nvSpPr>
        <dsp:cNvPr id="0" name=""/>
        <dsp:cNvSpPr/>
      </dsp:nvSpPr>
      <dsp:spPr>
        <a:xfrm>
          <a:off x="459282" y="1836552"/>
          <a:ext cx="2203863" cy="122436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Θέσεις</a:t>
          </a:r>
          <a:endParaRPr lang="el-GR" sz="2400" kern="1200" dirty="0"/>
        </a:p>
      </dsp:txBody>
      <dsp:txXfrm>
        <a:off x="459282" y="1836552"/>
        <a:ext cx="2203863" cy="1224368"/>
      </dsp:txXfrm>
    </dsp:sp>
    <dsp:sp modelId="{11846BAA-FB93-4B7D-BDF6-63D2687617EF}">
      <dsp:nvSpPr>
        <dsp:cNvPr id="0" name=""/>
        <dsp:cNvSpPr/>
      </dsp:nvSpPr>
      <dsp:spPr>
        <a:xfrm rot="5400000">
          <a:off x="1331644" y="3091530"/>
          <a:ext cx="459138" cy="550965"/>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a:p>
      </dsp:txBody>
      <dsp:txXfrm rot="5400000">
        <a:off x="1331644" y="3091530"/>
        <a:ext cx="459138" cy="550965"/>
      </dsp:txXfrm>
    </dsp:sp>
    <dsp:sp modelId="{23C20D74-D5C4-4FF1-8967-7D26E32C73E1}">
      <dsp:nvSpPr>
        <dsp:cNvPr id="0" name=""/>
        <dsp:cNvSpPr/>
      </dsp:nvSpPr>
      <dsp:spPr>
        <a:xfrm>
          <a:off x="459282" y="3673105"/>
          <a:ext cx="2203863" cy="122436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Περιγράμματα Θέσεων</a:t>
          </a:r>
          <a:endParaRPr lang="el-GR" sz="2400" kern="1200" dirty="0"/>
        </a:p>
      </dsp:txBody>
      <dsp:txXfrm>
        <a:off x="459282" y="3673105"/>
        <a:ext cx="2203863" cy="122436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5CB246-E5E1-423E-ABA3-AB93756A0843}">
      <dsp:nvSpPr>
        <dsp:cNvPr id="0" name=""/>
        <dsp:cNvSpPr/>
      </dsp:nvSpPr>
      <dsp:spPr>
        <a:xfrm>
          <a:off x="-4385510" y="-672734"/>
          <a:ext cx="5225319" cy="5225319"/>
        </a:xfrm>
        <a:prstGeom prst="blockArc">
          <a:avLst>
            <a:gd name="adj1" fmla="val 18900000"/>
            <a:gd name="adj2" fmla="val 2700000"/>
            <a:gd name="adj3" fmla="val 413"/>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D899B6-47A8-4591-B390-E2D6A292F442}">
      <dsp:nvSpPr>
        <dsp:cNvPr id="0" name=""/>
        <dsp:cNvSpPr/>
      </dsp:nvSpPr>
      <dsp:spPr>
        <a:xfrm>
          <a:off x="272171" y="176378"/>
          <a:ext cx="3141669" cy="3526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877" tIns="35560" rIns="35560" bIns="35560" numCol="1" spcCol="1270" anchor="ctr" anchorCtr="0">
          <a:noAutofit/>
        </a:bodyPr>
        <a:lstStyle/>
        <a:p>
          <a:pPr lvl="0" algn="l" defTabSz="622300">
            <a:lnSpc>
              <a:spcPct val="90000"/>
            </a:lnSpc>
            <a:spcBef>
              <a:spcPct val="0"/>
            </a:spcBef>
            <a:spcAft>
              <a:spcPct val="35000"/>
            </a:spcAft>
          </a:pPr>
          <a:r>
            <a:rPr lang="el-GR" sz="1400" kern="1200" dirty="0" smtClean="0">
              <a:latin typeface="+mn-lt"/>
            </a:rPr>
            <a:t>Σύντομη Περιγραφή Θέσης</a:t>
          </a:r>
          <a:endParaRPr lang="el-GR" sz="1400" kern="1200" dirty="0"/>
        </a:p>
      </dsp:txBody>
      <dsp:txXfrm>
        <a:off x="272171" y="176378"/>
        <a:ext cx="3141669" cy="352600"/>
      </dsp:txXfrm>
    </dsp:sp>
    <dsp:sp modelId="{C4B99141-6843-49E6-88E2-AADF85BF83C9}">
      <dsp:nvSpPr>
        <dsp:cNvPr id="0" name=""/>
        <dsp:cNvSpPr/>
      </dsp:nvSpPr>
      <dsp:spPr>
        <a:xfrm>
          <a:off x="51796" y="132302"/>
          <a:ext cx="440751" cy="44075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DF7A5B7-8B6B-44C1-8EC9-B51E73BBFCD8}">
      <dsp:nvSpPr>
        <dsp:cNvPr id="0" name=""/>
        <dsp:cNvSpPr/>
      </dsp:nvSpPr>
      <dsp:spPr>
        <a:xfrm>
          <a:off x="591483" y="705589"/>
          <a:ext cx="2822357" cy="352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877" tIns="35560" rIns="35560" bIns="35560" numCol="1" spcCol="1270" anchor="ctr" anchorCtr="0">
          <a:noAutofit/>
        </a:bodyPr>
        <a:lstStyle/>
        <a:p>
          <a:pPr lvl="0" algn="l" defTabSz="622300">
            <a:lnSpc>
              <a:spcPct val="90000"/>
            </a:lnSpc>
            <a:spcBef>
              <a:spcPct val="0"/>
            </a:spcBef>
            <a:spcAft>
              <a:spcPct val="35000"/>
            </a:spcAft>
          </a:pPr>
          <a:r>
            <a:rPr lang="el-GR" sz="1400" kern="1200" dirty="0" smtClean="0">
              <a:latin typeface="+mn-lt"/>
            </a:rPr>
            <a:t>Γενικό Προφίλ</a:t>
          </a:r>
          <a:endParaRPr lang="el-GR" sz="1400" kern="1200" dirty="0">
            <a:latin typeface="+mn-lt"/>
          </a:endParaRPr>
        </a:p>
      </dsp:txBody>
      <dsp:txXfrm>
        <a:off x="591483" y="705589"/>
        <a:ext cx="2822357" cy="352600"/>
      </dsp:txXfrm>
    </dsp:sp>
    <dsp:sp modelId="{59CF0998-658B-4E8B-96FB-882C97700C0C}">
      <dsp:nvSpPr>
        <dsp:cNvPr id="0" name=""/>
        <dsp:cNvSpPr/>
      </dsp:nvSpPr>
      <dsp:spPr>
        <a:xfrm>
          <a:off x="371107" y="661514"/>
          <a:ext cx="440751" cy="440751"/>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87511D3-93A3-42A6-A302-10BA8F42DC3B}">
      <dsp:nvSpPr>
        <dsp:cNvPr id="0" name=""/>
        <dsp:cNvSpPr/>
      </dsp:nvSpPr>
      <dsp:spPr>
        <a:xfrm>
          <a:off x="766464" y="1234413"/>
          <a:ext cx="2647376" cy="3526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877" tIns="35560" rIns="35560" bIns="35560" numCol="1" spcCol="1270" anchor="ctr" anchorCtr="0">
          <a:noAutofit/>
        </a:bodyPr>
        <a:lstStyle/>
        <a:p>
          <a:pPr lvl="0" algn="l" defTabSz="622300">
            <a:lnSpc>
              <a:spcPct val="90000"/>
            </a:lnSpc>
            <a:spcBef>
              <a:spcPct val="0"/>
            </a:spcBef>
            <a:spcAft>
              <a:spcPct val="35000"/>
            </a:spcAft>
          </a:pPr>
          <a:r>
            <a:rPr lang="el-GR" sz="1400" kern="1200" dirty="0" smtClean="0">
              <a:latin typeface="+mn-lt"/>
            </a:rPr>
            <a:t>Κύρια Καθήκοντα</a:t>
          </a:r>
          <a:endParaRPr lang="el-GR" sz="1400" kern="1200" dirty="0">
            <a:latin typeface="+mn-lt"/>
          </a:endParaRPr>
        </a:p>
      </dsp:txBody>
      <dsp:txXfrm>
        <a:off x="766464" y="1234413"/>
        <a:ext cx="2647376" cy="352600"/>
      </dsp:txXfrm>
    </dsp:sp>
    <dsp:sp modelId="{96FCDDF9-C1FE-4E64-ACBA-EFAA7450CF23}">
      <dsp:nvSpPr>
        <dsp:cNvPr id="0" name=""/>
        <dsp:cNvSpPr/>
      </dsp:nvSpPr>
      <dsp:spPr>
        <a:xfrm>
          <a:off x="546089" y="1190338"/>
          <a:ext cx="440751" cy="440751"/>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87211F2-7D12-492A-A0A9-7A325892696E}">
      <dsp:nvSpPr>
        <dsp:cNvPr id="0" name=""/>
        <dsp:cNvSpPr/>
      </dsp:nvSpPr>
      <dsp:spPr>
        <a:xfrm>
          <a:off x="822334" y="1763625"/>
          <a:ext cx="2591506" cy="3526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877" tIns="35560" rIns="35560" bIns="35560" numCol="1" spcCol="1270" anchor="ctr" anchorCtr="0">
          <a:noAutofit/>
        </a:bodyPr>
        <a:lstStyle/>
        <a:p>
          <a:pPr lvl="0" algn="l" defTabSz="622300">
            <a:lnSpc>
              <a:spcPct val="90000"/>
            </a:lnSpc>
            <a:spcBef>
              <a:spcPct val="0"/>
            </a:spcBef>
            <a:spcAft>
              <a:spcPct val="35000"/>
            </a:spcAft>
          </a:pPr>
          <a:r>
            <a:rPr lang="el-GR" sz="1400" kern="1200" dirty="0" smtClean="0">
              <a:latin typeface="+mn-lt"/>
            </a:rPr>
            <a:t>Τυπικά προσόντα</a:t>
          </a:r>
        </a:p>
      </dsp:txBody>
      <dsp:txXfrm>
        <a:off x="822334" y="1763625"/>
        <a:ext cx="2591506" cy="352600"/>
      </dsp:txXfrm>
    </dsp:sp>
    <dsp:sp modelId="{3249151F-E512-43D7-BEFF-47CAD9952B8B}">
      <dsp:nvSpPr>
        <dsp:cNvPr id="0" name=""/>
        <dsp:cNvSpPr/>
      </dsp:nvSpPr>
      <dsp:spPr>
        <a:xfrm>
          <a:off x="601958" y="1719549"/>
          <a:ext cx="440751" cy="440751"/>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0A541D-B49A-4847-9F77-44B4E37BBED7}">
      <dsp:nvSpPr>
        <dsp:cNvPr id="0" name=""/>
        <dsp:cNvSpPr/>
      </dsp:nvSpPr>
      <dsp:spPr>
        <a:xfrm>
          <a:off x="766464" y="2292836"/>
          <a:ext cx="2647376" cy="35260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877" tIns="35560" rIns="35560" bIns="35560" numCol="1" spcCol="1270" anchor="ctr" anchorCtr="0">
          <a:noAutofit/>
        </a:bodyPr>
        <a:lstStyle/>
        <a:p>
          <a:pPr lvl="0" algn="l" defTabSz="622300">
            <a:lnSpc>
              <a:spcPct val="90000"/>
            </a:lnSpc>
            <a:spcBef>
              <a:spcPct val="0"/>
            </a:spcBef>
            <a:spcAft>
              <a:spcPct val="35000"/>
            </a:spcAft>
          </a:pPr>
          <a:r>
            <a:rPr lang="el-GR" sz="1400" kern="1200" dirty="0" smtClean="0">
              <a:latin typeface="+mn-lt"/>
            </a:rPr>
            <a:t>Γνώσεις – Εμπειρία - Δεξιότητες</a:t>
          </a:r>
        </a:p>
      </dsp:txBody>
      <dsp:txXfrm>
        <a:off x="766464" y="2292836"/>
        <a:ext cx="2647376" cy="352600"/>
      </dsp:txXfrm>
    </dsp:sp>
    <dsp:sp modelId="{E747FF24-422F-413B-BDEF-29BB670BB681}">
      <dsp:nvSpPr>
        <dsp:cNvPr id="0" name=""/>
        <dsp:cNvSpPr/>
      </dsp:nvSpPr>
      <dsp:spPr>
        <a:xfrm>
          <a:off x="546089" y="2248761"/>
          <a:ext cx="440751" cy="440751"/>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04F57E9-35C5-4899-89CA-CFCD5E000D1F}">
      <dsp:nvSpPr>
        <dsp:cNvPr id="0" name=""/>
        <dsp:cNvSpPr/>
      </dsp:nvSpPr>
      <dsp:spPr>
        <a:xfrm>
          <a:off x="591483" y="2821660"/>
          <a:ext cx="2822357" cy="3526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877" tIns="35560" rIns="35560" bIns="35560" numCol="1" spcCol="1270" anchor="ctr" anchorCtr="0">
          <a:noAutofit/>
        </a:bodyPr>
        <a:lstStyle/>
        <a:p>
          <a:pPr lvl="0" algn="l" defTabSz="622300">
            <a:lnSpc>
              <a:spcPct val="90000"/>
            </a:lnSpc>
            <a:spcBef>
              <a:spcPct val="0"/>
            </a:spcBef>
            <a:spcAft>
              <a:spcPct val="35000"/>
            </a:spcAft>
          </a:pPr>
          <a:r>
            <a:rPr lang="el-GR" sz="1400" kern="1200" dirty="0" smtClean="0">
              <a:latin typeface="+mn-lt"/>
            </a:rPr>
            <a:t>Επιθυμητά προσόντα</a:t>
          </a:r>
          <a:endParaRPr lang="el-GR" sz="1400" kern="1200" dirty="0">
            <a:latin typeface="+mn-lt"/>
          </a:endParaRPr>
        </a:p>
      </dsp:txBody>
      <dsp:txXfrm>
        <a:off x="591483" y="2821660"/>
        <a:ext cx="2822357" cy="352600"/>
      </dsp:txXfrm>
    </dsp:sp>
    <dsp:sp modelId="{185C0669-9680-469E-8C32-FFAF2780DF03}">
      <dsp:nvSpPr>
        <dsp:cNvPr id="0" name=""/>
        <dsp:cNvSpPr/>
      </dsp:nvSpPr>
      <dsp:spPr>
        <a:xfrm>
          <a:off x="371107" y="2777585"/>
          <a:ext cx="440751" cy="44075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8596E65-3FA9-4C37-8548-8D6213810D11}">
      <dsp:nvSpPr>
        <dsp:cNvPr id="0" name=""/>
        <dsp:cNvSpPr/>
      </dsp:nvSpPr>
      <dsp:spPr>
        <a:xfrm>
          <a:off x="272171" y="3350872"/>
          <a:ext cx="3141669" cy="352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877" tIns="35560" rIns="35560" bIns="35560" numCol="1" spcCol="1270" anchor="ctr" anchorCtr="0">
          <a:noAutofit/>
        </a:bodyPr>
        <a:lstStyle/>
        <a:p>
          <a:pPr lvl="0" algn="l" defTabSz="622300">
            <a:lnSpc>
              <a:spcPct val="90000"/>
            </a:lnSpc>
            <a:spcBef>
              <a:spcPct val="0"/>
            </a:spcBef>
            <a:spcAft>
              <a:spcPct val="35000"/>
            </a:spcAft>
          </a:pPr>
          <a:r>
            <a:rPr lang="el-GR" sz="1400" kern="1200" dirty="0" smtClean="0">
              <a:latin typeface="+mn-lt"/>
            </a:rPr>
            <a:t>Ειδικές απαιτήσεις θέσης εργασίας</a:t>
          </a:r>
          <a:endParaRPr lang="el-GR" sz="1400" kern="1200" dirty="0">
            <a:latin typeface="+mn-lt"/>
          </a:endParaRPr>
        </a:p>
      </dsp:txBody>
      <dsp:txXfrm>
        <a:off x="272171" y="3350872"/>
        <a:ext cx="3141669" cy="352600"/>
      </dsp:txXfrm>
    </dsp:sp>
    <dsp:sp modelId="{11830D06-1096-4DAD-940E-B0E179A077CE}">
      <dsp:nvSpPr>
        <dsp:cNvPr id="0" name=""/>
        <dsp:cNvSpPr/>
      </dsp:nvSpPr>
      <dsp:spPr>
        <a:xfrm>
          <a:off x="51796" y="3306797"/>
          <a:ext cx="440751" cy="440751"/>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8F044E-9AB2-4C68-BFC1-3B48BA042F26}">
      <dsp:nvSpPr>
        <dsp:cNvPr id="0" name=""/>
        <dsp:cNvSpPr/>
      </dsp:nvSpPr>
      <dsp:spPr>
        <a:xfrm rot="5400000">
          <a:off x="-379130" y="1382553"/>
          <a:ext cx="1674870" cy="20216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108BB2-80BC-4B61-A0BE-8104358B8DE6}">
      <dsp:nvSpPr>
        <dsp:cNvPr id="0" name=""/>
        <dsp:cNvSpPr/>
      </dsp:nvSpPr>
      <dsp:spPr>
        <a:xfrm>
          <a:off x="4138" y="310665"/>
          <a:ext cx="2246262" cy="134775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u="sng" kern="1200" dirty="0" smtClean="0"/>
            <a:t>Αρχικοποίηση</a:t>
          </a:r>
          <a:r>
            <a:rPr lang="en-US" sz="1800" b="1" u="sng" kern="1200" dirty="0" smtClean="0"/>
            <a:t>:</a:t>
          </a:r>
        </a:p>
        <a:p>
          <a:pPr lvl="0" algn="ctr" defTabSz="800100">
            <a:lnSpc>
              <a:spcPct val="90000"/>
            </a:lnSpc>
            <a:spcBef>
              <a:spcPct val="0"/>
            </a:spcBef>
            <a:spcAft>
              <a:spcPct val="35000"/>
            </a:spcAft>
          </a:pPr>
          <a:r>
            <a:rPr lang="el-GR" sz="1800" kern="1200" dirty="0" smtClean="0"/>
            <a:t>Εισαγωγή Οργανογράμματος, Θέσεων &amp; Ειδικών Περιγραμμάτων</a:t>
          </a:r>
          <a:endParaRPr lang="el-GR" sz="1800" kern="1200" dirty="0"/>
        </a:p>
      </dsp:txBody>
      <dsp:txXfrm>
        <a:off x="4138" y="310665"/>
        <a:ext cx="2246262" cy="1347757"/>
      </dsp:txXfrm>
    </dsp:sp>
    <dsp:sp modelId="{3C890998-B4E7-478A-B25F-089BE18A4AE4}">
      <dsp:nvSpPr>
        <dsp:cNvPr id="0" name=""/>
        <dsp:cNvSpPr/>
      </dsp:nvSpPr>
      <dsp:spPr>
        <a:xfrm rot="5400000">
          <a:off x="-379130" y="3067250"/>
          <a:ext cx="1674870" cy="202163"/>
        </a:xfrm>
        <a:prstGeom prst="rect">
          <a:avLst/>
        </a:prstGeom>
        <a:solidFill>
          <a:schemeClr val="accent5">
            <a:hueOff val="-1854295"/>
            <a:satOff val="989"/>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F0F3AA-25A7-49E9-A1A8-440812642CAB}">
      <dsp:nvSpPr>
        <dsp:cNvPr id="0" name=""/>
        <dsp:cNvSpPr/>
      </dsp:nvSpPr>
      <dsp:spPr>
        <a:xfrm>
          <a:off x="4138" y="1995362"/>
          <a:ext cx="2246262" cy="1347757"/>
        </a:xfrm>
        <a:prstGeom prst="roundRect">
          <a:avLst>
            <a:gd name="adj" fmla="val 10000"/>
          </a:avLst>
        </a:prstGeom>
        <a:solidFill>
          <a:schemeClr val="accent5">
            <a:hueOff val="-1622508"/>
            <a:satOff val="866"/>
            <a:lumOff val="-37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smtClean="0"/>
            <a:t>Υποβολή Αιτήματος Πλήρωσης Θέσεων</a:t>
          </a:r>
          <a:endParaRPr lang="el-GR" sz="1800" kern="1200" dirty="0"/>
        </a:p>
      </dsp:txBody>
      <dsp:txXfrm>
        <a:off x="4138" y="1995362"/>
        <a:ext cx="2246262" cy="1347757"/>
      </dsp:txXfrm>
    </dsp:sp>
    <dsp:sp modelId="{FF52BA4B-9112-4567-A178-BEE6EDA7882A}">
      <dsp:nvSpPr>
        <dsp:cNvPr id="0" name=""/>
        <dsp:cNvSpPr/>
      </dsp:nvSpPr>
      <dsp:spPr>
        <a:xfrm>
          <a:off x="463217" y="3909599"/>
          <a:ext cx="2977703" cy="202163"/>
        </a:xfrm>
        <a:prstGeom prst="rect">
          <a:avLst/>
        </a:prstGeom>
        <a:solidFill>
          <a:schemeClr val="accent5">
            <a:hueOff val="-3708590"/>
            <a:satOff val="1979"/>
            <a:lumOff val="-862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DBB13DB-461D-4C77-83B8-3E1C2C34C077}">
      <dsp:nvSpPr>
        <dsp:cNvPr id="0" name=""/>
        <dsp:cNvSpPr/>
      </dsp:nvSpPr>
      <dsp:spPr>
        <a:xfrm>
          <a:off x="4138" y="3680059"/>
          <a:ext cx="2246262" cy="1347757"/>
        </a:xfrm>
        <a:prstGeom prst="roundRect">
          <a:avLst>
            <a:gd name="adj" fmla="val 10000"/>
          </a:avLst>
        </a:prstGeom>
        <a:solidFill>
          <a:schemeClr val="accent5">
            <a:hueOff val="-3245016"/>
            <a:satOff val="1732"/>
            <a:lumOff val="-7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Αξιολόγηση Αιτημάτων από την Επιτροπή Κινητικότητας</a:t>
          </a:r>
          <a:endParaRPr lang="el-GR" sz="1800" kern="1200" dirty="0"/>
        </a:p>
      </dsp:txBody>
      <dsp:txXfrm>
        <a:off x="4138" y="3680059"/>
        <a:ext cx="2246262" cy="1347757"/>
      </dsp:txXfrm>
    </dsp:sp>
    <dsp:sp modelId="{4E1F871F-47CF-4708-9E75-26A12E460C99}">
      <dsp:nvSpPr>
        <dsp:cNvPr id="0" name=""/>
        <dsp:cNvSpPr/>
      </dsp:nvSpPr>
      <dsp:spPr>
        <a:xfrm rot="16200000">
          <a:off x="2608398" y="3067250"/>
          <a:ext cx="1674870" cy="202163"/>
        </a:xfrm>
        <a:prstGeom prst="rect">
          <a:avLst/>
        </a:prstGeom>
        <a:solidFill>
          <a:schemeClr val="accent5">
            <a:hueOff val="-5562885"/>
            <a:satOff val="2968"/>
            <a:lumOff val="-1294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8FEF88E-D10F-4DA9-8CD2-9CEB263B7CDD}">
      <dsp:nvSpPr>
        <dsp:cNvPr id="0" name=""/>
        <dsp:cNvSpPr/>
      </dsp:nvSpPr>
      <dsp:spPr>
        <a:xfrm>
          <a:off x="2991668" y="3680059"/>
          <a:ext cx="2246262" cy="1347757"/>
        </a:xfrm>
        <a:prstGeom prst="roundRect">
          <a:avLst>
            <a:gd name="adj" fmla="val 10000"/>
          </a:avLst>
        </a:prstGeom>
        <a:solidFill>
          <a:schemeClr val="accent5">
            <a:hueOff val="-4867524"/>
            <a:satOff val="2597"/>
            <a:lumOff val="-113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Δημοσίευση των προς Κάλυψη Θέσεων</a:t>
          </a:r>
          <a:endParaRPr lang="el-GR" sz="1800" kern="1200" dirty="0"/>
        </a:p>
      </dsp:txBody>
      <dsp:txXfrm>
        <a:off x="2991668" y="3680059"/>
        <a:ext cx="2246262" cy="1347757"/>
      </dsp:txXfrm>
    </dsp:sp>
    <dsp:sp modelId="{FFDE8C02-7EB7-47DD-80EF-F399876FCF8D}">
      <dsp:nvSpPr>
        <dsp:cNvPr id="0" name=""/>
        <dsp:cNvSpPr/>
      </dsp:nvSpPr>
      <dsp:spPr>
        <a:xfrm rot="16200000">
          <a:off x="2608398" y="1382553"/>
          <a:ext cx="1674870" cy="202163"/>
        </a:xfrm>
        <a:prstGeom prst="rect">
          <a:avLst/>
        </a:prstGeom>
        <a:solidFill>
          <a:schemeClr val="accent5">
            <a:hueOff val="-7417180"/>
            <a:satOff val="3958"/>
            <a:lumOff val="-1725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E44C7F0-5D64-4D61-804C-74E69EDB8644}">
      <dsp:nvSpPr>
        <dsp:cNvPr id="0" name=""/>
        <dsp:cNvSpPr/>
      </dsp:nvSpPr>
      <dsp:spPr>
        <a:xfrm>
          <a:off x="2991668" y="1995362"/>
          <a:ext cx="2246262" cy="1347757"/>
        </a:xfrm>
        <a:prstGeom prst="roundRect">
          <a:avLst>
            <a:gd name="adj" fmla="val 10000"/>
          </a:avLst>
        </a:prstGeom>
        <a:solidFill>
          <a:schemeClr val="accent5">
            <a:hueOff val="-6490032"/>
            <a:satOff val="3463"/>
            <a:lumOff val="-150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Υποβολή Αιτήσεων Μετακίνησης</a:t>
          </a:r>
          <a:endParaRPr lang="el-GR" sz="1800" kern="1200" dirty="0"/>
        </a:p>
      </dsp:txBody>
      <dsp:txXfrm>
        <a:off x="2991668" y="1995362"/>
        <a:ext cx="2246262" cy="1347757"/>
      </dsp:txXfrm>
    </dsp:sp>
    <dsp:sp modelId="{68FF1B63-47F6-4ECF-BDFC-5747FBCD6BDF}">
      <dsp:nvSpPr>
        <dsp:cNvPr id="0" name=""/>
        <dsp:cNvSpPr/>
      </dsp:nvSpPr>
      <dsp:spPr>
        <a:xfrm>
          <a:off x="3450747" y="540204"/>
          <a:ext cx="2977703" cy="202163"/>
        </a:xfrm>
        <a:prstGeom prst="rect">
          <a:avLst/>
        </a:prstGeom>
        <a:solidFill>
          <a:schemeClr val="accent5">
            <a:hueOff val="-9271475"/>
            <a:satOff val="4947"/>
            <a:lumOff val="-2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118B3B-675C-4BA2-BD83-41215181C95A}">
      <dsp:nvSpPr>
        <dsp:cNvPr id="0" name=""/>
        <dsp:cNvSpPr/>
      </dsp:nvSpPr>
      <dsp:spPr>
        <a:xfrm>
          <a:off x="2991668" y="310665"/>
          <a:ext cx="2246262" cy="1347757"/>
        </a:xfrm>
        <a:prstGeom prst="roundRect">
          <a:avLst>
            <a:gd name="adj" fmla="val 10000"/>
          </a:avLst>
        </a:prstGeom>
        <a:solidFill>
          <a:schemeClr val="accent5">
            <a:hueOff val="-8112541"/>
            <a:satOff val="4329"/>
            <a:lumOff val="-1887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Έλεγχος Προϋποθέσεων Μετακίνησης από τους Φορείς Προέλευσης</a:t>
          </a:r>
          <a:endParaRPr lang="el-GR" sz="1800" kern="1200" dirty="0"/>
        </a:p>
      </dsp:txBody>
      <dsp:txXfrm>
        <a:off x="2991668" y="310665"/>
        <a:ext cx="2246262" cy="1347757"/>
      </dsp:txXfrm>
    </dsp:sp>
    <dsp:sp modelId="{F53DF6AA-2985-408C-B98C-E89B48A8A8F2}">
      <dsp:nvSpPr>
        <dsp:cNvPr id="0" name=""/>
        <dsp:cNvSpPr/>
      </dsp:nvSpPr>
      <dsp:spPr>
        <a:xfrm rot="5400000">
          <a:off x="5595928" y="1382553"/>
          <a:ext cx="1674870" cy="202163"/>
        </a:xfrm>
        <a:prstGeom prst="rect">
          <a:avLst/>
        </a:prstGeom>
        <a:solidFill>
          <a:schemeClr val="accent5">
            <a:hueOff val="-11125770"/>
            <a:satOff val="5937"/>
            <a:lumOff val="-2588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93BFBF1-5CFA-493B-983E-0D257CE878AA}">
      <dsp:nvSpPr>
        <dsp:cNvPr id="0" name=""/>
        <dsp:cNvSpPr/>
      </dsp:nvSpPr>
      <dsp:spPr>
        <a:xfrm>
          <a:off x="5979198" y="310665"/>
          <a:ext cx="2246262" cy="1347757"/>
        </a:xfrm>
        <a:prstGeom prst="roundRect">
          <a:avLst>
            <a:gd name="adj" fmla="val 10000"/>
          </a:avLst>
        </a:prstGeom>
        <a:solidFill>
          <a:schemeClr val="accent5">
            <a:hueOff val="-9735049"/>
            <a:satOff val="5195"/>
            <a:lumOff val="-22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Αξιολόγηση Αιτήσεων από τους Φορείς Υποδοχής</a:t>
          </a:r>
          <a:endParaRPr lang="el-GR" sz="1800" kern="1200" dirty="0"/>
        </a:p>
      </dsp:txBody>
      <dsp:txXfrm>
        <a:off x="5979198" y="310665"/>
        <a:ext cx="2246262" cy="1347757"/>
      </dsp:txXfrm>
    </dsp:sp>
    <dsp:sp modelId="{4B02F467-62EF-4842-96FD-C4F851FF59D6}">
      <dsp:nvSpPr>
        <dsp:cNvPr id="0" name=""/>
        <dsp:cNvSpPr/>
      </dsp:nvSpPr>
      <dsp:spPr>
        <a:xfrm rot="5400000">
          <a:off x="5595928" y="3067250"/>
          <a:ext cx="1674870" cy="202163"/>
        </a:xfrm>
        <a:prstGeom prst="rect">
          <a:avLst/>
        </a:prstGeom>
        <a:solidFill>
          <a:schemeClr val="accent5">
            <a:hueOff val="-12980065"/>
            <a:satOff val="6926"/>
            <a:lumOff val="-3019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17E2CA6-8B1B-4889-8187-60B3F1D93E1C}">
      <dsp:nvSpPr>
        <dsp:cNvPr id="0" name=""/>
        <dsp:cNvSpPr/>
      </dsp:nvSpPr>
      <dsp:spPr>
        <a:xfrm>
          <a:off x="5979198" y="1995362"/>
          <a:ext cx="2246262" cy="1347757"/>
        </a:xfrm>
        <a:prstGeom prst="roundRect">
          <a:avLst>
            <a:gd name="adj" fmla="val 10000"/>
          </a:avLst>
        </a:prstGeom>
        <a:solidFill>
          <a:schemeClr val="accent5">
            <a:hueOff val="-11357556"/>
            <a:satOff val="6060"/>
            <a:lumOff val="-264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Οριστικοποίηση/ Υλοποίηση Μετακίνησης</a:t>
          </a:r>
          <a:endParaRPr lang="el-GR" sz="1800" kern="1200" dirty="0"/>
        </a:p>
      </dsp:txBody>
      <dsp:txXfrm>
        <a:off x="5979198" y="1995362"/>
        <a:ext cx="2246262" cy="1347757"/>
      </dsp:txXfrm>
    </dsp:sp>
    <dsp:sp modelId="{852BA2AC-AA47-432B-8D0E-D5288498AD2C}">
      <dsp:nvSpPr>
        <dsp:cNvPr id="0" name=""/>
        <dsp:cNvSpPr/>
      </dsp:nvSpPr>
      <dsp:spPr>
        <a:xfrm>
          <a:off x="5979198" y="3680059"/>
          <a:ext cx="2246262" cy="1347757"/>
        </a:xfrm>
        <a:prstGeom prst="roundRect">
          <a:avLst>
            <a:gd name="adj" fmla="val 10000"/>
          </a:avLst>
        </a:prstGeom>
        <a:solidFill>
          <a:schemeClr val="accent5">
            <a:hueOff val="-12980065"/>
            <a:satOff val="6926"/>
            <a:lumOff val="-30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Ολοκλήρωση Κύκλου Κινητικότητας</a:t>
          </a:r>
          <a:endParaRPr lang="el-GR" sz="1800" kern="1200" dirty="0"/>
        </a:p>
      </dsp:txBody>
      <dsp:txXfrm>
        <a:off x="5979198" y="3680059"/>
        <a:ext cx="2246262" cy="134775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9BA45-0FEC-4DA5-86CF-3E57A98428E8}">
      <dsp:nvSpPr>
        <dsp:cNvPr id="0" name=""/>
        <dsp:cNvSpPr/>
      </dsp:nvSpPr>
      <dsp:spPr>
        <a:xfrm>
          <a:off x="-212441" y="223833"/>
          <a:ext cx="7080001" cy="4425000"/>
        </a:xfrm>
        <a:prstGeom prst="swooshArrow">
          <a:avLst>
            <a:gd name="adj1" fmla="val 25000"/>
            <a:gd name="adj2" fmla="val 25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5562375-BA14-46F3-8065-D1E843DFFF8A}">
      <dsp:nvSpPr>
        <dsp:cNvPr id="0" name=""/>
        <dsp:cNvSpPr/>
      </dsp:nvSpPr>
      <dsp:spPr>
        <a:xfrm>
          <a:off x="484938" y="3514263"/>
          <a:ext cx="162840" cy="162840"/>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E1AE55D-9732-42E9-8076-F368357CAF63}">
      <dsp:nvSpPr>
        <dsp:cNvPr id="0" name=""/>
        <dsp:cNvSpPr/>
      </dsp:nvSpPr>
      <dsp:spPr>
        <a:xfrm>
          <a:off x="735011" y="3582350"/>
          <a:ext cx="2168751" cy="10531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6286" tIns="0" rIns="0" bIns="0" numCol="1" spcCol="1270" anchor="t" anchorCtr="0">
          <a:noAutofit/>
        </a:bodyPr>
        <a:lstStyle/>
        <a:p>
          <a:pPr lvl="0" algn="just" defTabSz="800100">
            <a:lnSpc>
              <a:spcPct val="90000"/>
            </a:lnSpc>
            <a:spcBef>
              <a:spcPct val="0"/>
            </a:spcBef>
            <a:spcAft>
              <a:spcPct val="35000"/>
            </a:spcAft>
          </a:pPr>
          <a:r>
            <a:rPr lang="el-GR" sz="1800" kern="1200" dirty="0" smtClean="0"/>
            <a:t>Ορισμός Συμμετεχόντων</a:t>
          </a:r>
          <a:endParaRPr lang="el-GR" sz="1800" kern="1200" dirty="0"/>
        </a:p>
      </dsp:txBody>
      <dsp:txXfrm>
        <a:off x="735011" y="3582350"/>
        <a:ext cx="2168751" cy="1053150"/>
      </dsp:txXfrm>
    </dsp:sp>
    <dsp:sp modelId="{43C7670A-9C27-4C5B-B142-2D3636173B36}">
      <dsp:nvSpPr>
        <dsp:cNvPr id="0" name=""/>
        <dsp:cNvSpPr/>
      </dsp:nvSpPr>
      <dsp:spPr>
        <a:xfrm>
          <a:off x="1635438" y="2485008"/>
          <a:ext cx="283200" cy="283200"/>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F59A5E0-52EF-4073-812C-353E7EECD432}">
      <dsp:nvSpPr>
        <dsp:cNvPr id="0" name=""/>
        <dsp:cNvSpPr/>
      </dsp:nvSpPr>
      <dsp:spPr>
        <a:xfrm>
          <a:off x="269995" y="1512180"/>
          <a:ext cx="2529002" cy="20222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0062" tIns="0" rIns="0" bIns="0" numCol="1" spcCol="1270" anchor="t" anchorCtr="0">
          <a:noAutofit/>
        </a:bodyPr>
        <a:lstStyle/>
        <a:p>
          <a:pPr lvl="0" algn="l" defTabSz="800100">
            <a:lnSpc>
              <a:spcPct val="90000"/>
            </a:lnSpc>
            <a:spcBef>
              <a:spcPct val="0"/>
            </a:spcBef>
            <a:spcAft>
              <a:spcPct val="35000"/>
            </a:spcAft>
          </a:pPr>
          <a:r>
            <a:rPr lang="el-GR" sz="1800" kern="1200" dirty="0" smtClean="0"/>
            <a:t>Υποβολή Έκθεσης </a:t>
          </a:r>
          <a:r>
            <a:rPr lang="en-GB" sz="1800" kern="1200" dirty="0" smtClean="0"/>
            <a:t>Αξιολόγησης από Αξιολογούμενο</a:t>
          </a:r>
          <a:endParaRPr lang="el-GR" sz="1800" kern="1200" dirty="0"/>
        </a:p>
      </dsp:txBody>
      <dsp:txXfrm>
        <a:off x="269995" y="1512180"/>
        <a:ext cx="2529002" cy="2022225"/>
      </dsp:txXfrm>
    </dsp:sp>
    <dsp:sp modelId="{8E207164-21BA-405A-B1CD-E6AEEDD030AD}">
      <dsp:nvSpPr>
        <dsp:cNvPr id="0" name=""/>
        <dsp:cNvSpPr/>
      </dsp:nvSpPr>
      <dsp:spPr>
        <a:xfrm>
          <a:off x="3104538" y="1726563"/>
          <a:ext cx="375240" cy="375240"/>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7C4555E-CE77-4C4D-9D16-9CB74CD2F908}">
      <dsp:nvSpPr>
        <dsp:cNvPr id="0" name=""/>
        <dsp:cNvSpPr/>
      </dsp:nvSpPr>
      <dsp:spPr>
        <a:xfrm>
          <a:off x="2893755" y="2586387"/>
          <a:ext cx="2359789" cy="19243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8832" tIns="0" rIns="0" bIns="0" numCol="1" spcCol="1270" anchor="t" anchorCtr="0">
          <a:noAutofit/>
        </a:bodyPr>
        <a:lstStyle/>
        <a:p>
          <a:pPr lvl="0" algn="l" defTabSz="800100">
            <a:lnSpc>
              <a:spcPct val="90000"/>
            </a:lnSpc>
            <a:spcBef>
              <a:spcPct val="0"/>
            </a:spcBef>
            <a:spcAft>
              <a:spcPct val="35000"/>
            </a:spcAft>
          </a:pPr>
          <a:r>
            <a:rPr lang="el-GR" sz="1800" kern="1200" dirty="0" smtClean="0"/>
            <a:t>Υποβολή Έκθεσης Αξιολόγησης από Α΄ Αξιολογητή</a:t>
          </a:r>
          <a:endParaRPr lang="el-GR" sz="1800" kern="1200" dirty="0"/>
        </a:p>
      </dsp:txBody>
      <dsp:txXfrm>
        <a:off x="2893755" y="2586387"/>
        <a:ext cx="2359789" cy="1924318"/>
      </dsp:txXfrm>
    </dsp:sp>
    <dsp:sp modelId="{6D61F62E-A50C-48CA-BDB4-ED4AC01F225A}">
      <dsp:nvSpPr>
        <dsp:cNvPr id="0" name=""/>
        <dsp:cNvSpPr/>
      </dsp:nvSpPr>
      <dsp:spPr>
        <a:xfrm>
          <a:off x="4704618" y="1224768"/>
          <a:ext cx="502680" cy="502680"/>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C99F71-50F6-4812-B844-4EC03E5720C8}">
      <dsp:nvSpPr>
        <dsp:cNvPr id="0" name=""/>
        <dsp:cNvSpPr/>
      </dsp:nvSpPr>
      <dsp:spPr>
        <a:xfrm>
          <a:off x="3177098" y="290048"/>
          <a:ext cx="3186168" cy="31727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360" tIns="0" rIns="0" bIns="0" numCol="1" spcCol="1270" anchor="t" anchorCtr="0">
          <a:noAutofit/>
        </a:bodyPr>
        <a:lstStyle/>
        <a:p>
          <a:pPr lvl="0" algn="l" defTabSz="800100">
            <a:lnSpc>
              <a:spcPct val="90000"/>
            </a:lnSpc>
            <a:spcBef>
              <a:spcPct val="0"/>
            </a:spcBef>
            <a:spcAft>
              <a:spcPts val="0"/>
            </a:spcAft>
          </a:pPr>
          <a:r>
            <a:rPr lang="el-GR" sz="1800" kern="1200" dirty="0" smtClean="0"/>
            <a:t>Υποβολή Έκθεσης </a:t>
          </a:r>
          <a:endParaRPr lang="en-US" sz="1800" kern="1200" dirty="0" smtClean="0"/>
        </a:p>
        <a:p>
          <a:pPr lvl="0" algn="l" defTabSz="800100">
            <a:lnSpc>
              <a:spcPct val="90000"/>
            </a:lnSpc>
            <a:spcBef>
              <a:spcPct val="0"/>
            </a:spcBef>
            <a:spcAft>
              <a:spcPts val="0"/>
            </a:spcAft>
          </a:pPr>
          <a:r>
            <a:rPr lang="el-GR" sz="1800" kern="1200" dirty="0" smtClean="0"/>
            <a:t>Αξιολόγησης από</a:t>
          </a:r>
          <a:r>
            <a:rPr lang="en-US" sz="1800" kern="1200" dirty="0" smtClean="0"/>
            <a:t> </a:t>
          </a:r>
          <a:r>
            <a:rPr lang="el-GR" sz="1800" kern="1200" dirty="0" smtClean="0"/>
            <a:t>Β΄ Αξιολογητή</a:t>
          </a:r>
          <a:endParaRPr lang="el-GR" sz="1800" kern="1200" dirty="0"/>
        </a:p>
      </dsp:txBody>
      <dsp:txXfrm>
        <a:off x="3177098" y="290048"/>
        <a:ext cx="3186168" cy="317272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F093B1-BB78-4039-9E2D-7383802C4334}">
      <dsp:nvSpPr>
        <dsp:cNvPr id="0" name=""/>
        <dsp:cNvSpPr/>
      </dsp:nvSpPr>
      <dsp:spPr>
        <a:xfrm>
          <a:off x="0" y="1895"/>
          <a:ext cx="3888432" cy="1026078"/>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25F46A-D807-4091-9538-E39E2BB998A4}">
      <dsp:nvSpPr>
        <dsp:cNvPr id="0" name=""/>
        <dsp:cNvSpPr/>
      </dsp:nvSpPr>
      <dsp:spPr>
        <a:xfrm>
          <a:off x="0" y="1895"/>
          <a:ext cx="2592288" cy="102607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kern="1200" dirty="0" smtClean="0"/>
            <a:t>Ένταξη υπηρεσίας στα ΚΕΠ</a:t>
          </a:r>
          <a:endParaRPr lang="el-GR" sz="1600" kern="1200" dirty="0"/>
        </a:p>
      </dsp:txBody>
      <dsp:txXfrm>
        <a:off x="0" y="1895"/>
        <a:ext cx="2592288" cy="1026078"/>
      </dsp:txXfrm>
    </dsp:sp>
    <dsp:sp modelId="{2602C659-C0DA-4131-A89B-B34EF29A240A}">
      <dsp:nvSpPr>
        <dsp:cNvPr id="0" name=""/>
        <dsp:cNvSpPr/>
      </dsp:nvSpPr>
      <dsp:spPr>
        <a:xfrm>
          <a:off x="0" y="1130581"/>
          <a:ext cx="3888432" cy="1026078"/>
        </a:xfrm>
        <a:prstGeom prst="rightArrow">
          <a:avLst>
            <a:gd name="adj1" fmla="val 75000"/>
            <a:gd name="adj2" fmla="val 50000"/>
          </a:avLst>
        </a:prstGeom>
        <a:solidFill>
          <a:schemeClr val="accent5">
            <a:tint val="40000"/>
            <a:alpha val="90000"/>
            <a:hueOff val="-3277360"/>
            <a:satOff val="-1523"/>
            <a:lumOff val="-1746"/>
            <a:alphaOff val="0"/>
          </a:schemeClr>
        </a:solidFill>
        <a:ln w="9525" cap="flat" cmpd="sng" algn="ctr">
          <a:solidFill>
            <a:schemeClr val="accent5">
              <a:tint val="40000"/>
              <a:alpha val="90000"/>
              <a:hueOff val="-3277360"/>
              <a:satOff val="-1523"/>
              <a:lumOff val="-1746"/>
              <a:alphaOff val="0"/>
            </a:schemeClr>
          </a:solidFill>
          <a:prstDash val="solid"/>
        </a:ln>
        <a:effectLst/>
      </dsp:spPr>
      <dsp:style>
        <a:lnRef idx="1">
          <a:scrgbClr r="0" g="0" b="0"/>
        </a:lnRef>
        <a:fillRef idx="1">
          <a:scrgbClr r="0" g="0" b="0"/>
        </a:fillRef>
        <a:effectRef idx="0">
          <a:scrgbClr r="0" g="0" b="0"/>
        </a:effectRef>
        <a:fontRef idx="minor"/>
      </dsp:style>
    </dsp:sp>
    <dsp:sp modelId="{A7A7CC96-3809-4440-B437-F0C5965B5460}">
      <dsp:nvSpPr>
        <dsp:cNvPr id="0" name=""/>
        <dsp:cNvSpPr/>
      </dsp:nvSpPr>
      <dsp:spPr>
        <a:xfrm>
          <a:off x="0" y="1130581"/>
          <a:ext cx="2592288" cy="1026078"/>
        </a:xfrm>
        <a:prstGeom prst="roundRect">
          <a:avLst/>
        </a:prstGeom>
        <a:gradFill rotWithShape="0">
          <a:gsLst>
            <a:gs pos="0">
              <a:schemeClr val="accent5">
                <a:hueOff val="-3245016"/>
                <a:satOff val="1732"/>
                <a:lumOff val="-7549"/>
                <a:alphaOff val="0"/>
                <a:shade val="51000"/>
                <a:satMod val="130000"/>
              </a:schemeClr>
            </a:gs>
            <a:gs pos="80000">
              <a:schemeClr val="accent5">
                <a:hueOff val="-3245016"/>
                <a:satOff val="1732"/>
                <a:lumOff val="-7549"/>
                <a:alphaOff val="0"/>
                <a:shade val="93000"/>
                <a:satMod val="130000"/>
              </a:schemeClr>
            </a:gs>
            <a:gs pos="100000">
              <a:schemeClr val="accent5">
                <a:hueOff val="-3245016"/>
                <a:satOff val="1732"/>
                <a:lumOff val="-7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kern="1200" dirty="0" smtClean="0"/>
            <a:t>Παροχή της υπηρεσίας </a:t>
          </a:r>
          <a:r>
            <a:rPr lang="en-US" sz="1600" kern="1200" dirty="0" smtClean="0"/>
            <a:t>online </a:t>
          </a:r>
          <a:r>
            <a:rPr lang="el-GR" sz="1600" kern="1200" dirty="0" smtClean="0"/>
            <a:t>από τα ΚΕΠ</a:t>
          </a:r>
          <a:endParaRPr lang="el-GR" sz="1600" kern="1200" dirty="0"/>
        </a:p>
      </dsp:txBody>
      <dsp:txXfrm>
        <a:off x="0" y="1130581"/>
        <a:ext cx="2592288" cy="1026078"/>
      </dsp:txXfrm>
    </dsp:sp>
    <dsp:sp modelId="{49D3B7D7-5767-4926-8B8D-7643CB1AAE87}">
      <dsp:nvSpPr>
        <dsp:cNvPr id="0" name=""/>
        <dsp:cNvSpPr/>
      </dsp:nvSpPr>
      <dsp:spPr>
        <a:xfrm>
          <a:off x="0" y="2259268"/>
          <a:ext cx="3888432" cy="1026078"/>
        </a:xfrm>
        <a:prstGeom prst="rightArrow">
          <a:avLst>
            <a:gd name="adj1" fmla="val 75000"/>
            <a:gd name="adj2" fmla="val 50000"/>
          </a:avLst>
        </a:prstGeom>
        <a:solidFill>
          <a:schemeClr val="accent5">
            <a:tint val="40000"/>
            <a:alpha val="90000"/>
            <a:hueOff val="-6554721"/>
            <a:satOff val="-3045"/>
            <a:lumOff val="-3492"/>
            <a:alphaOff val="0"/>
          </a:schemeClr>
        </a:solidFill>
        <a:ln w="9525" cap="flat" cmpd="sng" algn="ctr">
          <a:solidFill>
            <a:schemeClr val="accent5">
              <a:tint val="40000"/>
              <a:alpha val="90000"/>
              <a:hueOff val="-6554721"/>
              <a:satOff val="-3045"/>
              <a:lumOff val="-3492"/>
              <a:alphaOff val="0"/>
            </a:schemeClr>
          </a:solidFill>
          <a:prstDash val="solid"/>
        </a:ln>
        <a:effectLst/>
      </dsp:spPr>
      <dsp:style>
        <a:lnRef idx="1">
          <a:scrgbClr r="0" g="0" b="0"/>
        </a:lnRef>
        <a:fillRef idx="1">
          <a:scrgbClr r="0" g="0" b="0"/>
        </a:fillRef>
        <a:effectRef idx="0">
          <a:scrgbClr r="0" g="0" b="0"/>
        </a:effectRef>
        <a:fontRef idx="minor"/>
      </dsp:style>
    </dsp:sp>
    <dsp:sp modelId="{9005B800-6D6A-40D3-AC7C-6B25DF5E17DA}">
      <dsp:nvSpPr>
        <dsp:cNvPr id="0" name=""/>
        <dsp:cNvSpPr/>
      </dsp:nvSpPr>
      <dsp:spPr>
        <a:xfrm>
          <a:off x="0" y="2259268"/>
          <a:ext cx="2592288" cy="1026078"/>
        </a:xfrm>
        <a:prstGeom prst="roundRect">
          <a:avLst/>
        </a:prstGeom>
        <a:gradFill rotWithShape="0">
          <a:gsLst>
            <a:gs pos="0">
              <a:schemeClr val="accent5">
                <a:hueOff val="-6490032"/>
                <a:satOff val="3463"/>
                <a:lumOff val="-15098"/>
                <a:alphaOff val="0"/>
                <a:shade val="51000"/>
                <a:satMod val="130000"/>
              </a:schemeClr>
            </a:gs>
            <a:gs pos="80000">
              <a:schemeClr val="accent5">
                <a:hueOff val="-6490032"/>
                <a:satOff val="3463"/>
                <a:lumOff val="-15098"/>
                <a:alphaOff val="0"/>
                <a:shade val="93000"/>
                <a:satMod val="130000"/>
              </a:schemeClr>
            </a:gs>
            <a:gs pos="100000">
              <a:schemeClr val="accent5">
                <a:hueOff val="-6490032"/>
                <a:satOff val="3463"/>
                <a:lumOff val="-15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kern="1200" dirty="0" smtClean="0"/>
            <a:t>Ένταξη της υπηρεσίας στην Πύλη ΕΡΜΗΣ – Παροχή μέσω της Ηλεκτρονικής Θυρίδας</a:t>
          </a:r>
          <a:endParaRPr lang="el-GR" sz="1600" kern="1200" dirty="0"/>
        </a:p>
      </dsp:txBody>
      <dsp:txXfrm>
        <a:off x="0" y="2259268"/>
        <a:ext cx="2592288" cy="1026078"/>
      </dsp:txXfrm>
    </dsp:sp>
    <dsp:sp modelId="{A34F776F-CE5D-4F9E-B101-993ED3BD09D9}">
      <dsp:nvSpPr>
        <dsp:cNvPr id="0" name=""/>
        <dsp:cNvSpPr/>
      </dsp:nvSpPr>
      <dsp:spPr>
        <a:xfrm>
          <a:off x="0" y="3387955"/>
          <a:ext cx="3888432" cy="1026078"/>
        </a:xfrm>
        <a:prstGeom prst="rightArrow">
          <a:avLst>
            <a:gd name="adj1" fmla="val 75000"/>
            <a:gd name="adj2" fmla="val 50000"/>
          </a:avLst>
        </a:prstGeom>
        <a:solidFill>
          <a:schemeClr val="accent5">
            <a:tint val="40000"/>
            <a:alpha val="90000"/>
            <a:hueOff val="-9832081"/>
            <a:satOff val="-4568"/>
            <a:lumOff val="-5237"/>
            <a:alphaOff val="0"/>
          </a:schemeClr>
        </a:solidFill>
        <a:ln w="9525" cap="flat" cmpd="sng" algn="ctr">
          <a:solidFill>
            <a:schemeClr val="accent5">
              <a:tint val="40000"/>
              <a:alpha val="90000"/>
              <a:hueOff val="-9832081"/>
              <a:satOff val="-4568"/>
              <a:lumOff val="-5237"/>
              <a:alphaOff val="0"/>
            </a:schemeClr>
          </a:solidFill>
          <a:prstDash val="solid"/>
        </a:ln>
        <a:effectLst/>
      </dsp:spPr>
      <dsp:style>
        <a:lnRef idx="1">
          <a:scrgbClr r="0" g="0" b="0"/>
        </a:lnRef>
        <a:fillRef idx="1">
          <a:scrgbClr r="0" g="0" b="0"/>
        </a:fillRef>
        <a:effectRef idx="0">
          <a:scrgbClr r="0" g="0" b="0"/>
        </a:effectRef>
        <a:fontRef idx="minor"/>
      </dsp:style>
    </dsp:sp>
    <dsp:sp modelId="{239039AC-8835-4698-8E3B-3EFD7BC5B296}">
      <dsp:nvSpPr>
        <dsp:cNvPr id="0" name=""/>
        <dsp:cNvSpPr/>
      </dsp:nvSpPr>
      <dsp:spPr>
        <a:xfrm>
          <a:off x="0" y="3387955"/>
          <a:ext cx="2592288" cy="1026078"/>
        </a:xfrm>
        <a:prstGeom prst="roundRect">
          <a:avLst/>
        </a:prstGeom>
        <a:gradFill rotWithShape="0">
          <a:gsLst>
            <a:gs pos="0">
              <a:schemeClr val="accent5">
                <a:hueOff val="-9735049"/>
                <a:satOff val="5195"/>
                <a:lumOff val="-22647"/>
                <a:alphaOff val="0"/>
                <a:shade val="51000"/>
                <a:satMod val="130000"/>
              </a:schemeClr>
            </a:gs>
            <a:gs pos="80000">
              <a:schemeClr val="accent5">
                <a:hueOff val="-9735049"/>
                <a:satOff val="5195"/>
                <a:lumOff val="-22647"/>
                <a:alphaOff val="0"/>
                <a:shade val="93000"/>
                <a:satMod val="130000"/>
              </a:schemeClr>
            </a:gs>
            <a:gs pos="100000">
              <a:schemeClr val="accent5">
                <a:hueOff val="-9735049"/>
                <a:satOff val="5195"/>
                <a:lumOff val="-22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kern="1200" dirty="0" smtClean="0"/>
            <a:t>Παροχή της υπηρεσίας </a:t>
          </a:r>
          <a:r>
            <a:rPr lang="en-US" sz="1600" kern="1200" dirty="0" smtClean="0"/>
            <a:t>online </a:t>
          </a:r>
          <a:r>
            <a:rPr lang="el-GR" sz="1600" kern="1200" dirty="0" smtClean="0"/>
            <a:t>από την Πύλη ΕΡΜΗΣ</a:t>
          </a:r>
          <a:endParaRPr lang="el-GR" sz="1600" kern="1200" dirty="0"/>
        </a:p>
      </dsp:txBody>
      <dsp:txXfrm>
        <a:off x="0" y="3387955"/>
        <a:ext cx="2592288" cy="1026078"/>
      </dsp:txXfrm>
    </dsp:sp>
    <dsp:sp modelId="{6035357A-9E6C-40A1-9C34-6FE6119E680E}">
      <dsp:nvSpPr>
        <dsp:cNvPr id="0" name=""/>
        <dsp:cNvSpPr/>
      </dsp:nvSpPr>
      <dsp:spPr>
        <a:xfrm>
          <a:off x="0" y="4516642"/>
          <a:ext cx="3888432" cy="1026078"/>
        </a:xfrm>
        <a:prstGeom prst="rightArrow">
          <a:avLst>
            <a:gd name="adj1" fmla="val 75000"/>
            <a:gd name="adj2" fmla="val 50000"/>
          </a:avLst>
        </a:prstGeom>
        <a:solidFill>
          <a:schemeClr val="accent5">
            <a:tint val="40000"/>
            <a:alpha val="90000"/>
            <a:hueOff val="-13109442"/>
            <a:satOff val="-6090"/>
            <a:lumOff val="-6983"/>
            <a:alphaOff val="0"/>
          </a:schemeClr>
        </a:solidFill>
        <a:ln w="9525" cap="flat" cmpd="sng" algn="ctr">
          <a:solidFill>
            <a:schemeClr val="accent5">
              <a:tint val="40000"/>
              <a:alpha val="90000"/>
              <a:hueOff val="-13109442"/>
              <a:satOff val="-6090"/>
              <a:lumOff val="-6983"/>
              <a:alphaOff val="0"/>
            </a:schemeClr>
          </a:solidFill>
          <a:prstDash val="solid"/>
        </a:ln>
        <a:effectLst/>
      </dsp:spPr>
      <dsp:style>
        <a:lnRef idx="1">
          <a:scrgbClr r="0" g="0" b="0"/>
        </a:lnRef>
        <a:fillRef idx="1">
          <a:scrgbClr r="0" g="0" b="0"/>
        </a:fillRef>
        <a:effectRef idx="0">
          <a:scrgbClr r="0" g="0" b="0"/>
        </a:effectRef>
        <a:fontRef idx="minor"/>
      </dsp:style>
    </dsp:sp>
    <dsp:sp modelId="{34005054-F347-4105-BCC8-49B499F67F63}">
      <dsp:nvSpPr>
        <dsp:cNvPr id="0" name=""/>
        <dsp:cNvSpPr/>
      </dsp:nvSpPr>
      <dsp:spPr>
        <a:xfrm>
          <a:off x="0" y="4516642"/>
          <a:ext cx="2592288" cy="1026078"/>
        </a:xfrm>
        <a:prstGeom prst="roundRect">
          <a:avLst/>
        </a:prstGeom>
        <a:gradFill rotWithShape="0">
          <a:gsLst>
            <a:gs pos="0">
              <a:schemeClr val="accent5">
                <a:hueOff val="-12980065"/>
                <a:satOff val="6926"/>
                <a:lumOff val="-30196"/>
                <a:alphaOff val="0"/>
                <a:shade val="51000"/>
                <a:satMod val="130000"/>
              </a:schemeClr>
            </a:gs>
            <a:gs pos="80000">
              <a:schemeClr val="accent5">
                <a:hueOff val="-12980065"/>
                <a:satOff val="6926"/>
                <a:lumOff val="-30196"/>
                <a:alphaOff val="0"/>
                <a:shade val="93000"/>
                <a:satMod val="130000"/>
              </a:schemeClr>
            </a:gs>
            <a:gs pos="100000">
              <a:schemeClr val="accent5">
                <a:hueOff val="-12980065"/>
                <a:satOff val="6926"/>
                <a:lumOff val="-30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kern="1200" dirty="0" smtClean="0"/>
            <a:t>Κατάργηση της προσκόμισης του δικαιολογητικού/Πιστοποιητικού</a:t>
          </a:r>
          <a:endParaRPr lang="el-GR" sz="1600" kern="1200" dirty="0"/>
        </a:p>
      </dsp:txBody>
      <dsp:txXfrm>
        <a:off x="0" y="4516642"/>
        <a:ext cx="2592288" cy="102607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B406E2-1BCB-45F3-AF09-D1FFE1D6DB6D}">
      <dsp:nvSpPr>
        <dsp:cNvPr id="0" name=""/>
        <dsp:cNvSpPr/>
      </dsp:nvSpPr>
      <dsp:spPr>
        <a:xfrm>
          <a:off x="6398675" y="1263530"/>
          <a:ext cx="139277" cy="139275"/>
        </a:xfrm>
        <a:prstGeom prst="ellipse">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82335-7EBF-4A47-9A4F-473DC7D5A025}">
      <dsp:nvSpPr>
        <dsp:cNvPr id="0" name=""/>
        <dsp:cNvSpPr/>
      </dsp:nvSpPr>
      <dsp:spPr>
        <a:xfrm>
          <a:off x="6143414" y="1263530"/>
          <a:ext cx="139277" cy="139275"/>
        </a:xfrm>
        <a:prstGeom prst="ellipse">
          <a:avLst/>
        </a:prstGeom>
        <a:solidFill>
          <a:schemeClr val="accent1">
            <a:shade val="80000"/>
            <a:hueOff val="9280"/>
            <a:satOff val="-133"/>
            <a:lumOff val="776"/>
            <a:alphaOff val="0"/>
          </a:schemeClr>
        </a:solidFill>
        <a:ln w="25400" cap="flat" cmpd="sng" algn="ctr">
          <a:solidFill>
            <a:schemeClr val="accent1">
              <a:shade val="80000"/>
              <a:hueOff val="9280"/>
              <a:satOff val="-133"/>
              <a:lumOff val="7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79139-AB00-4C1F-89B3-D8FA1C87CC10}">
      <dsp:nvSpPr>
        <dsp:cNvPr id="0" name=""/>
        <dsp:cNvSpPr/>
      </dsp:nvSpPr>
      <dsp:spPr>
        <a:xfrm>
          <a:off x="5888153" y="1263530"/>
          <a:ext cx="139277" cy="139275"/>
        </a:xfrm>
        <a:prstGeom prst="ellipse">
          <a:avLst/>
        </a:prstGeom>
        <a:solidFill>
          <a:schemeClr val="accent1">
            <a:shade val="80000"/>
            <a:hueOff val="18560"/>
            <a:satOff val="-266"/>
            <a:lumOff val="1552"/>
            <a:alphaOff val="0"/>
          </a:schemeClr>
        </a:solidFill>
        <a:ln w="25400" cap="flat" cmpd="sng" algn="ctr">
          <a:solidFill>
            <a:schemeClr val="accent1">
              <a:shade val="80000"/>
              <a:hueOff val="18560"/>
              <a:satOff val="-266"/>
              <a:lumOff val="15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3B73C-14F8-4938-9EEB-7C4960080716}">
      <dsp:nvSpPr>
        <dsp:cNvPr id="0" name=""/>
        <dsp:cNvSpPr/>
      </dsp:nvSpPr>
      <dsp:spPr>
        <a:xfrm>
          <a:off x="5633377" y="1263530"/>
          <a:ext cx="139277" cy="139275"/>
        </a:xfrm>
        <a:prstGeom prst="ellipse">
          <a:avLst/>
        </a:prstGeom>
        <a:solidFill>
          <a:schemeClr val="accent1">
            <a:shade val="80000"/>
            <a:hueOff val="27841"/>
            <a:satOff val="-399"/>
            <a:lumOff val="2329"/>
            <a:alphaOff val="0"/>
          </a:schemeClr>
        </a:solidFill>
        <a:ln w="25400" cap="flat" cmpd="sng" algn="ctr">
          <a:solidFill>
            <a:schemeClr val="accent1">
              <a:shade val="80000"/>
              <a:hueOff val="27841"/>
              <a:satOff val="-399"/>
              <a:lumOff val="23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D13B0-8412-4FB5-9063-746A15FAA1C8}">
      <dsp:nvSpPr>
        <dsp:cNvPr id="0" name=""/>
        <dsp:cNvSpPr/>
      </dsp:nvSpPr>
      <dsp:spPr>
        <a:xfrm>
          <a:off x="5378116" y="1263530"/>
          <a:ext cx="139277" cy="139275"/>
        </a:xfrm>
        <a:prstGeom prst="ellipse">
          <a:avLst/>
        </a:prstGeom>
        <a:solidFill>
          <a:schemeClr val="accent1">
            <a:shade val="80000"/>
            <a:hueOff val="37121"/>
            <a:satOff val="-532"/>
            <a:lumOff val="3105"/>
            <a:alphaOff val="0"/>
          </a:schemeClr>
        </a:solidFill>
        <a:ln w="25400" cap="flat" cmpd="sng" algn="ctr">
          <a:solidFill>
            <a:schemeClr val="accent1">
              <a:shade val="80000"/>
              <a:hueOff val="37121"/>
              <a:satOff val="-532"/>
              <a:lumOff val="31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0947E-0530-4836-AD28-961B2A2F3D53}">
      <dsp:nvSpPr>
        <dsp:cNvPr id="0" name=""/>
        <dsp:cNvSpPr/>
      </dsp:nvSpPr>
      <dsp:spPr>
        <a:xfrm>
          <a:off x="5050038" y="1233390"/>
          <a:ext cx="278554" cy="278779"/>
        </a:xfrm>
        <a:prstGeom prst="ellipse">
          <a:avLst/>
        </a:prstGeom>
        <a:solidFill>
          <a:schemeClr val="accent1">
            <a:shade val="80000"/>
            <a:hueOff val="46401"/>
            <a:satOff val="-665"/>
            <a:lumOff val="3881"/>
            <a:alphaOff val="0"/>
          </a:schemeClr>
        </a:solidFill>
        <a:ln w="25400" cap="flat" cmpd="sng" algn="ctr">
          <a:solidFill>
            <a:schemeClr val="accent1">
              <a:shade val="80000"/>
              <a:hueOff val="46401"/>
              <a:satOff val="-665"/>
              <a:lumOff val="38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8B033-EB19-4BB6-BA67-B3399BA27D2E}">
      <dsp:nvSpPr>
        <dsp:cNvPr id="0" name=""/>
        <dsp:cNvSpPr/>
      </dsp:nvSpPr>
      <dsp:spPr>
        <a:xfrm>
          <a:off x="6171561" y="975817"/>
          <a:ext cx="139277" cy="139275"/>
        </a:xfrm>
        <a:prstGeom prst="ellipse">
          <a:avLst/>
        </a:prstGeom>
        <a:solidFill>
          <a:schemeClr val="accent1">
            <a:shade val="80000"/>
            <a:hueOff val="55681"/>
            <a:satOff val="-799"/>
            <a:lumOff val="4657"/>
            <a:alphaOff val="0"/>
          </a:schemeClr>
        </a:solidFill>
        <a:ln w="25400" cap="flat" cmpd="sng" algn="ctr">
          <a:solidFill>
            <a:schemeClr val="accent1">
              <a:shade val="80000"/>
              <a:hueOff val="55681"/>
              <a:satOff val="-799"/>
              <a:lumOff val="46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81156A-2A20-439A-B4B3-E5D73082BB86}">
      <dsp:nvSpPr>
        <dsp:cNvPr id="0" name=""/>
        <dsp:cNvSpPr/>
      </dsp:nvSpPr>
      <dsp:spPr>
        <a:xfrm>
          <a:off x="6171561" y="1553305"/>
          <a:ext cx="139277" cy="139275"/>
        </a:xfrm>
        <a:prstGeom prst="ellipse">
          <a:avLst/>
        </a:prstGeom>
        <a:solidFill>
          <a:schemeClr val="accent1">
            <a:shade val="80000"/>
            <a:hueOff val="64961"/>
            <a:satOff val="-932"/>
            <a:lumOff val="5433"/>
            <a:alphaOff val="0"/>
          </a:schemeClr>
        </a:solidFill>
        <a:ln w="25400" cap="flat" cmpd="sng" algn="ctr">
          <a:solidFill>
            <a:schemeClr val="accent1">
              <a:shade val="80000"/>
              <a:hueOff val="64961"/>
              <a:satOff val="-932"/>
              <a:lumOff val="54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F96BB-A80B-4D01-A424-D523A3AC3638}">
      <dsp:nvSpPr>
        <dsp:cNvPr id="0" name=""/>
        <dsp:cNvSpPr/>
      </dsp:nvSpPr>
      <dsp:spPr>
        <a:xfrm>
          <a:off x="6295794" y="1100889"/>
          <a:ext cx="139277" cy="139275"/>
        </a:xfrm>
        <a:prstGeom prst="ellipse">
          <a:avLst/>
        </a:prstGeom>
        <a:solidFill>
          <a:schemeClr val="accent1">
            <a:shade val="80000"/>
            <a:hueOff val="74241"/>
            <a:satOff val="-1065"/>
            <a:lumOff val="6210"/>
            <a:alphaOff val="0"/>
          </a:schemeClr>
        </a:solidFill>
        <a:ln w="25400" cap="flat" cmpd="sng" algn="ctr">
          <a:solidFill>
            <a:schemeClr val="accent1">
              <a:shade val="80000"/>
              <a:hueOff val="74241"/>
              <a:satOff val="-1065"/>
              <a:lumOff val="62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093DC-4DC1-454B-96C4-6189A11B9942}">
      <dsp:nvSpPr>
        <dsp:cNvPr id="0" name=""/>
        <dsp:cNvSpPr/>
      </dsp:nvSpPr>
      <dsp:spPr>
        <a:xfrm>
          <a:off x="6304044" y="1428919"/>
          <a:ext cx="139277" cy="139275"/>
        </a:xfrm>
        <a:prstGeom prst="ellipse">
          <a:avLst/>
        </a:prstGeom>
        <a:solidFill>
          <a:schemeClr val="accent1">
            <a:shade val="80000"/>
            <a:hueOff val="83522"/>
            <a:satOff val="-1198"/>
            <a:lumOff val="6986"/>
            <a:alphaOff val="0"/>
          </a:schemeClr>
        </a:solidFill>
        <a:ln w="25400" cap="flat" cmpd="sng" algn="ctr">
          <a:solidFill>
            <a:schemeClr val="accent1">
              <a:shade val="80000"/>
              <a:hueOff val="83522"/>
              <a:satOff val="-1198"/>
              <a:lumOff val="69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46AA2-6807-431F-85E0-E876AB19ADDB}">
      <dsp:nvSpPr>
        <dsp:cNvPr id="0" name=""/>
        <dsp:cNvSpPr/>
      </dsp:nvSpPr>
      <dsp:spPr>
        <a:xfrm>
          <a:off x="3357362" y="628087"/>
          <a:ext cx="1611189" cy="1410390"/>
        </a:xfrm>
        <a:prstGeom prst="ellipse">
          <a:avLst/>
        </a:prstGeom>
        <a:solidFill>
          <a:schemeClr val="accent1">
            <a:shade val="80000"/>
            <a:hueOff val="92802"/>
            <a:satOff val="-1331"/>
            <a:lumOff val="7762"/>
            <a:alphaOff val="0"/>
          </a:schemeClr>
        </a:solidFill>
        <a:ln w="25400" cap="flat" cmpd="sng" algn="ctr">
          <a:solidFill>
            <a:schemeClr val="accent1">
              <a:shade val="80000"/>
              <a:hueOff val="92802"/>
              <a:satOff val="-1331"/>
              <a:lumOff val="77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t>Ηλεκτρονική Θυρίδα</a:t>
          </a:r>
          <a:endParaRPr lang="el-GR" sz="1600" b="1" kern="1200" dirty="0"/>
        </a:p>
      </dsp:txBody>
      <dsp:txXfrm>
        <a:off x="3357362" y="628087"/>
        <a:ext cx="1611189" cy="1410390"/>
      </dsp:txXfrm>
    </dsp:sp>
    <dsp:sp modelId="{4755A2C5-5DE5-4FB4-928C-77B06994FD12}">
      <dsp:nvSpPr>
        <dsp:cNvPr id="0" name=""/>
        <dsp:cNvSpPr/>
      </dsp:nvSpPr>
      <dsp:spPr>
        <a:xfrm>
          <a:off x="3352528" y="507595"/>
          <a:ext cx="278554" cy="278779"/>
        </a:xfrm>
        <a:prstGeom prst="ellipse">
          <a:avLst/>
        </a:prstGeom>
        <a:solidFill>
          <a:schemeClr val="accent1">
            <a:shade val="80000"/>
            <a:hueOff val="102082"/>
            <a:satOff val="-1464"/>
            <a:lumOff val="8538"/>
            <a:alphaOff val="0"/>
          </a:schemeClr>
        </a:solidFill>
        <a:ln w="25400" cap="flat" cmpd="sng" algn="ctr">
          <a:solidFill>
            <a:schemeClr val="accent1">
              <a:shade val="80000"/>
              <a:hueOff val="102082"/>
              <a:satOff val="-1464"/>
              <a:lumOff val="85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B9EB5-2CFC-4848-8456-B1289F6C795B}">
      <dsp:nvSpPr>
        <dsp:cNvPr id="0" name=""/>
        <dsp:cNvSpPr/>
      </dsp:nvSpPr>
      <dsp:spPr>
        <a:xfrm>
          <a:off x="3173942" y="360532"/>
          <a:ext cx="139277" cy="139275"/>
        </a:xfrm>
        <a:prstGeom prst="ellipse">
          <a:avLst/>
        </a:prstGeom>
        <a:solidFill>
          <a:schemeClr val="accent1">
            <a:shade val="80000"/>
            <a:hueOff val="111362"/>
            <a:satOff val="-1597"/>
            <a:lumOff val="9315"/>
            <a:alphaOff val="0"/>
          </a:schemeClr>
        </a:solidFill>
        <a:ln w="25400" cap="flat" cmpd="sng" algn="ctr">
          <a:solidFill>
            <a:schemeClr val="accent1">
              <a:shade val="80000"/>
              <a:hueOff val="111362"/>
              <a:satOff val="-1597"/>
              <a:lumOff val="93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06FAB-B197-475C-84AF-63E61CC4C060}">
      <dsp:nvSpPr>
        <dsp:cNvPr id="0" name=""/>
        <dsp:cNvSpPr/>
      </dsp:nvSpPr>
      <dsp:spPr>
        <a:xfrm>
          <a:off x="2876461" y="360532"/>
          <a:ext cx="139277" cy="139275"/>
        </a:xfrm>
        <a:prstGeom prst="ellipse">
          <a:avLst/>
        </a:prstGeom>
        <a:solidFill>
          <a:schemeClr val="accent1">
            <a:shade val="80000"/>
            <a:hueOff val="120642"/>
            <a:satOff val="-1730"/>
            <a:lumOff val="10091"/>
            <a:alphaOff val="0"/>
          </a:schemeClr>
        </a:solidFill>
        <a:ln w="25400" cap="flat" cmpd="sng" algn="ctr">
          <a:solidFill>
            <a:schemeClr val="accent1">
              <a:shade val="80000"/>
              <a:hueOff val="120642"/>
              <a:satOff val="-1730"/>
              <a:lumOff val="100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97E95-B2C5-4870-BA59-91D49026C153}">
      <dsp:nvSpPr>
        <dsp:cNvPr id="0" name=""/>
        <dsp:cNvSpPr/>
      </dsp:nvSpPr>
      <dsp:spPr>
        <a:xfrm>
          <a:off x="2578980" y="360532"/>
          <a:ext cx="139277" cy="139275"/>
        </a:xfrm>
        <a:prstGeom prst="ellipse">
          <a:avLst/>
        </a:prstGeom>
        <a:solidFill>
          <a:schemeClr val="accent1">
            <a:shade val="80000"/>
            <a:hueOff val="129922"/>
            <a:satOff val="-1863"/>
            <a:lumOff val="10867"/>
            <a:alphaOff val="0"/>
          </a:schemeClr>
        </a:solidFill>
        <a:ln w="25400" cap="flat" cmpd="sng" algn="ctr">
          <a:solidFill>
            <a:schemeClr val="accent1">
              <a:shade val="80000"/>
              <a:hueOff val="129922"/>
              <a:satOff val="-1863"/>
              <a:lumOff val="108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2AC61-68DC-4E18-8797-652922EB47B9}">
      <dsp:nvSpPr>
        <dsp:cNvPr id="0" name=""/>
        <dsp:cNvSpPr/>
      </dsp:nvSpPr>
      <dsp:spPr>
        <a:xfrm>
          <a:off x="2281499" y="360532"/>
          <a:ext cx="139277" cy="139275"/>
        </a:xfrm>
        <a:prstGeom prst="ellipse">
          <a:avLst/>
        </a:prstGeom>
        <a:solidFill>
          <a:schemeClr val="accent1">
            <a:shade val="80000"/>
            <a:hueOff val="139203"/>
            <a:satOff val="-1996"/>
            <a:lumOff val="11643"/>
            <a:alphaOff val="0"/>
          </a:schemeClr>
        </a:solidFill>
        <a:ln w="25400" cap="flat" cmpd="sng" algn="ctr">
          <a:solidFill>
            <a:schemeClr val="accent1">
              <a:shade val="80000"/>
              <a:hueOff val="139203"/>
              <a:satOff val="-1996"/>
              <a:lumOff val="116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A7212-C4BE-4C60-974E-3DA38C733781}">
      <dsp:nvSpPr>
        <dsp:cNvPr id="0" name=""/>
        <dsp:cNvSpPr/>
      </dsp:nvSpPr>
      <dsp:spPr>
        <a:xfrm>
          <a:off x="1983533" y="360532"/>
          <a:ext cx="139277" cy="139275"/>
        </a:xfrm>
        <a:prstGeom prst="ellipse">
          <a:avLst/>
        </a:prstGeom>
        <a:solidFill>
          <a:schemeClr val="accent1">
            <a:shade val="80000"/>
            <a:hueOff val="148483"/>
            <a:satOff val="-2129"/>
            <a:lumOff val="12419"/>
            <a:alphaOff val="0"/>
          </a:schemeClr>
        </a:solidFill>
        <a:ln w="25400" cap="flat" cmpd="sng" algn="ctr">
          <a:solidFill>
            <a:schemeClr val="accent1">
              <a:shade val="80000"/>
              <a:hueOff val="148483"/>
              <a:satOff val="-2129"/>
              <a:lumOff val="124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1BD18-DA8B-43E9-A060-FB38D999F20C}">
      <dsp:nvSpPr>
        <dsp:cNvPr id="0" name=""/>
        <dsp:cNvSpPr/>
      </dsp:nvSpPr>
      <dsp:spPr>
        <a:xfrm>
          <a:off x="1686052" y="360532"/>
          <a:ext cx="139277" cy="139275"/>
        </a:xfrm>
        <a:prstGeom prst="ellipse">
          <a:avLst/>
        </a:prstGeom>
        <a:solidFill>
          <a:schemeClr val="accent1">
            <a:shade val="80000"/>
            <a:hueOff val="157763"/>
            <a:satOff val="-2263"/>
            <a:lumOff val="13196"/>
            <a:alphaOff val="0"/>
          </a:schemeClr>
        </a:solidFill>
        <a:ln w="25400" cap="flat" cmpd="sng" algn="ctr">
          <a:solidFill>
            <a:schemeClr val="accent1">
              <a:shade val="80000"/>
              <a:hueOff val="157763"/>
              <a:satOff val="-2263"/>
              <a:lumOff val="13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10602-CCBC-44FE-9824-A10541A88BD3}">
      <dsp:nvSpPr>
        <dsp:cNvPr id="0" name=""/>
        <dsp:cNvSpPr/>
      </dsp:nvSpPr>
      <dsp:spPr>
        <a:xfrm>
          <a:off x="1685082" y="1119"/>
          <a:ext cx="1632505" cy="35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l-GR" sz="1600" kern="1200" dirty="0" smtClean="0">
              <a:solidFill>
                <a:schemeClr val="tx2"/>
              </a:solidFill>
            </a:rPr>
            <a:t>Έγγραφο</a:t>
          </a:r>
          <a:endParaRPr lang="el-GR" sz="1600" kern="1200" dirty="0">
            <a:solidFill>
              <a:schemeClr val="tx2"/>
            </a:solidFill>
          </a:endParaRPr>
        </a:p>
      </dsp:txBody>
      <dsp:txXfrm>
        <a:off x="1685082" y="1119"/>
        <a:ext cx="1632505" cy="358267"/>
      </dsp:txXfrm>
    </dsp:sp>
    <dsp:sp modelId="{FB5380B3-D473-442E-A473-AE594604B8C4}">
      <dsp:nvSpPr>
        <dsp:cNvPr id="0" name=""/>
        <dsp:cNvSpPr/>
      </dsp:nvSpPr>
      <dsp:spPr>
        <a:xfrm>
          <a:off x="3024338" y="1224137"/>
          <a:ext cx="278554" cy="278779"/>
        </a:xfrm>
        <a:prstGeom prst="ellipse">
          <a:avLst/>
        </a:prstGeom>
        <a:solidFill>
          <a:schemeClr val="accent1">
            <a:shade val="80000"/>
            <a:hueOff val="185603"/>
            <a:satOff val="-2662"/>
            <a:lumOff val="15524"/>
            <a:alphaOff val="0"/>
          </a:schemeClr>
        </a:solidFill>
        <a:ln w="25400" cap="flat" cmpd="sng" algn="ctr">
          <a:solidFill>
            <a:schemeClr val="accent1">
              <a:shade val="80000"/>
              <a:hueOff val="185603"/>
              <a:satOff val="-2662"/>
              <a:lumOff val="155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19ED4-7AC2-4B9E-A86C-9F42C9A4BE7A}">
      <dsp:nvSpPr>
        <dsp:cNvPr id="0" name=""/>
        <dsp:cNvSpPr/>
      </dsp:nvSpPr>
      <dsp:spPr>
        <a:xfrm>
          <a:off x="2787654" y="1263530"/>
          <a:ext cx="139277" cy="139275"/>
        </a:xfrm>
        <a:prstGeom prst="ellipse">
          <a:avLst/>
        </a:prstGeom>
        <a:solidFill>
          <a:schemeClr val="accent1">
            <a:shade val="80000"/>
            <a:hueOff val="194884"/>
            <a:satOff val="-2795"/>
            <a:lumOff val="16300"/>
            <a:alphaOff val="0"/>
          </a:schemeClr>
        </a:solidFill>
        <a:ln w="25400" cap="flat" cmpd="sng" algn="ctr">
          <a:solidFill>
            <a:schemeClr val="accent1">
              <a:shade val="80000"/>
              <a:hueOff val="194884"/>
              <a:satOff val="-2795"/>
              <a:lumOff val="163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3BC1A-6CD4-46D3-9171-A26B302801CA}">
      <dsp:nvSpPr>
        <dsp:cNvPr id="0" name=""/>
        <dsp:cNvSpPr/>
      </dsp:nvSpPr>
      <dsp:spPr>
        <a:xfrm>
          <a:off x="2512496" y="1263530"/>
          <a:ext cx="139277" cy="139275"/>
        </a:xfrm>
        <a:prstGeom prst="ellipse">
          <a:avLst/>
        </a:prstGeom>
        <a:solidFill>
          <a:schemeClr val="accent1">
            <a:shade val="80000"/>
            <a:hueOff val="204164"/>
            <a:satOff val="-2928"/>
            <a:lumOff val="17077"/>
            <a:alphaOff val="0"/>
          </a:schemeClr>
        </a:solidFill>
        <a:ln w="25400" cap="flat" cmpd="sng" algn="ctr">
          <a:solidFill>
            <a:schemeClr val="accent1">
              <a:shade val="80000"/>
              <a:hueOff val="204164"/>
              <a:satOff val="-2928"/>
              <a:lumOff val="170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39C79-C043-46B5-8A9A-C49153C0F997}">
      <dsp:nvSpPr>
        <dsp:cNvPr id="0" name=""/>
        <dsp:cNvSpPr/>
      </dsp:nvSpPr>
      <dsp:spPr>
        <a:xfrm>
          <a:off x="2236853" y="1263530"/>
          <a:ext cx="139277" cy="139275"/>
        </a:xfrm>
        <a:prstGeom prst="ellipse">
          <a:avLst/>
        </a:prstGeom>
        <a:solidFill>
          <a:schemeClr val="accent1">
            <a:shade val="80000"/>
            <a:hueOff val="213444"/>
            <a:satOff val="-3061"/>
            <a:lumOff val="17853"/>
            <a:alphaOff val="0"/>
          </a:schemeClr>
        </a:solidFill>
        <a:ln w="25400" cap="flat" cmpd="sng" algn="ctr">
          <a:solidFill>
            <a:schemeClr val="accent1">
              <a:shade val="80000"/>
              <a:hueOff val="213444"/>
              <a:satOff val="-3061"/>
              <a:lumOff val="17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325F6-D2B0-4003-9D29-8A1F5311E9A6}">
      <dsp:nvSpPr>
        <dsp:cNvPr id="0" name=""/>
        <dsp:cNvSpPr/>
      </dsp:nvSpPr>
      <dsp:spPr>
        <a:xfrm>
          <a:off x="1961695" y="1263530"/>
          <a:ext cx="139277" cy="139275"/>
        </a:xfrm>
        <a:prstGeom prst="ellipse">
          <a:avLst/>
        </a:prstGeom>
        <a:solidFill>
          <a:schemeClr val="accent1">
            <a:shade val="80000"/>
            <a:hueOff val="222724"/>
            <a:satOff val="-3194"/>
            <a:lumOff val="18629"/>
            <a:alphaOff val="0"/>
          </a:schemeClr>
        </a:solidFill>
        <a:ln w="25400" cap="flat" cmpd="sng" algn="ctr">
          <a:solidFill>
            <a:schemeClr val="accent1">
              <a:shade val="80000"/>
              <a:hueOff val="222724"/>
              <a:satOff val="-3194"/>
              <a:lumOff val="186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0058B-7328-4F4D-BEB0-1BF859931FAA}">
      <dsp:nvSpPr>
        <dsp:cNvPr id="0" name=""/>
        <dsp:cNvSpPr/>
      </dsp:nvSpPr>
      <dsp:spPr>
        <a:xfrm>
          <a:off x="1686052" y="1263530"/>
          <a:ext cx="139277" cy="139275"/>
        </a:xfrm>
        <a:prstGeom prst="ellipse">
          <a:avLst/>
        </a:prstGeom>
        <a:solidFill>
          <a:schemeClr val="accent1">
            <a:shade val="80000"/>
            <a:hueOff val="232004"/>
            <a:satOff val="-3327"/>
            <a:lumOff val="19405"/>
            <a:alphaOff val="0"/>
          </a:schemeClr>
        </a:solidFill>
        <a:ln w="25400" cap="flat" cmpd="sng" algn="ctr">
          <a:solidFill>
            <a:schemeClr val="accent1">
              <a:shade val="80000"/>
              <a:hueOff val="232004"/>
              <a:satOff val="-3327"/>
              <a:lumOff val="194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B8446D-8785-42A1-A367-3E9F4E99FE49}">
      <dsp:nvSpPr>
        <dsp:cNvPr id="0" name=""/>
        <dsp:cNvSpPr/>
      </dsp:nvSpPr>
      <dsp:spPr>
        <a:xfrm>
          <a:off x="1685082" y="907095"/>
          <a:ext cx="1234570" cy="35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l-GR" sz="1600" kern="1200" dirty="0" smtClean="0">
              <a:solidFill>
                <a:schemeClr val="tx2"/>
              </a:solidFill>
            </a:rPr>
            <a:t>Έγγραφο</a:t>
          </a:r>
          <a:endParaRPr lang="el-GR" sz="1600" kern="1200" dirty="0">
            <a:solidFill>
              <a:schemeClr val="tx2"/>
            </a:solidFill>
          </a:endParaRPr>
        </a:p>
      </dsp:txBody>
      <dsp:txXfrm>
        <a:off x="1685082" y="907095"/>
        <a:ext cx="1234570" cy="358267"/>
      </dsp:txXfrm>
    </dsp:sp>
    <dsp:sp modelId="{E48E2FCB-8ACA-4571-8BD4-D1AC640CDA9C}">
      <dsp:nvSpPr>
        <dsp:cNvPr id="0" name=""/>
        <dsp:cNvSpPr/>
      </dsp:nvSpPr>
      <dsp:spPr>
        <a:xfrm>
          <a:off x="3352528" y="1868736"/>
          <a:ext cx="278554" cy="278779"/>
        </a:xfrm>
        <a:prstGeom prst="ellipse">
          <a:avLst/>
        </a:prstGeom>
        <a:solidFill>
          <a:schemeClr val="accent1">
            <a:shade val="80000"/>
            <a:hueOff val="250565"/>
            <a:satOff val="-3593"/>
            <a:lumOff val="20958"/>
            <a:alphaOff val="0"/>
          </a:schemeClr>
        </a:solidFill>
        <a:ln w="25400" cap="flat" cmpd="sng" algn="ctr">
          <a:solidFill>
            <a:schemeClr val="accent1">
              <a:shade val="80000"/>
              <a:hueOff val="250565"/>
              <a:satOff val="-3593"/>
              <a:lumOff val="209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3036B-2BEB-4EE5-96F7-955BACE6BF6A}">
      <dsp:nvSpPr>
        <dsp:cNvPr id="0" name=""/>
        <dsp:cNvSpPr/>
      </dsp:nvSpPr>
      <dsp:spPr>
        <a:xfrm>
          <a:off x="3173942" y="2152555"/>
          <a:ext cx="139277" cy="139275"/>
        </a:xfrm>
        <a:prstGeom prst="ellipse">
          <a:avLst/>
        </a:prstGeom>
        <a:solidFill>
          <a:schemeClr val="accent1">
            <a:shade val="80000"/>
            <a:hueOff val="259845"/>
            <a:satOff val="-3727"/>
            <a:lumOff val="21734"/>
            <a:alphaOff val="0"/>
          </a:schemeClr>
        </a:solidFill>
        <a:ln w="25400" cap="flat" cmpd="sng" algn="ctr">
          <a:solidFill>
            <a:schemeClr val="accent1">
              <a:shade val="80000"/>
              <a:hueOff val="259845"/>
              <a:satOff val="-3727"/>
              <a:lumOff val="217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5F813-3627-43CD-9DC7-E266EB9CAD36}">
      <dsp:nvSpPr>
        <dsp:cNvPr id="0" name=""/>
        <dsp:cNvSpPr/>
      </dsp:nvSpPr>
      <dsp:spPr>
        <a:xfrm>
          <a:off x="2876461" y="2152555"/>
          <a:ext cx="139277" cy="139275"/>
        </a:xfrm>
        <a:prstGeom prst="ellipse">
          <a:avLst/>
        </a:prstGeom>
        <a:solidFill>
          <a:schemeClr val="accent1">
            <a:shade val="80000"/>
            <a:hueOff val="269125"/>
            <a:satOff val="-3860"/>
            <a:lumOff val="22510"/>
            <a:alphaOff val="0"/>
          </a:schemeClr>
        </a:solidFill>
        <a:ln w="25400" cap="flat" cmpd="sng" algn="ctr">
          <a:solidFill>
            <a:schemeClr val="accent1">
              <a:shade val="80000"/>
              <a:hueOff val="269125"/>
              <a:satOff val="-3860"/>
              <a:lumOff val="22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030F9-63BE-4E94-A960-351EFBF9C377}">
      <dsp:nvSpPr>
        <dsp:cNvPr id="0" name=""/>
        <dsp:cNvSpPr/>
      </dsp:nvSpPr>
      <dsp:spPr>
        <a:xfrm>
          <a:off x="2578980" y="2152555"/>
          <a:ext cx="139277" cy="139275"/>
        </a:xfrm>
        <a:prstGeom prst="ellipse">
          <a:avLst/>
        </a:prstGeom>
        <a:solidFill>
          <a:schemeClr val="accent1">
            <a:shade val="80000"/>
            <a:hueOff val="278405"/>
            <a:satOff val="-3993"/>
            <a:lumOff val="23286"/>
            <a:alphaOff val="0"/>
          </a:schemeClr>
        </a:solidFill>
        <a:ln w="25400" cap="flat" cmpd="sng" algn="ctr">
          <a:solidFill>
            <a:schemeClr val="accent1">
              <a:shade val="80000"/>
              <a:hueOff val="278405"/>
              <a:satOff val="-3993"/>
              <a:lumOff val="232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826FDB-F368-472D-86EF-31F110A3BD8F}">
      <dsp:nvSpPr>
        <dsp:cNvPr id="0" name=""/>
        <dsp:cNvSpPr/>
      </dsp:nvSpPr>
      <dsp:spPr>
        <a:xfrm>
          <a:off x="2281499" y="2152555"/>
          <a:ext cx="139277" cy="139275"/>
        </a:xfrm>
        <a:prstGeom prst="ellipse">
          <a:avLst/>
        </a:prstGeom>
        <a:solidFill>
          <a:schemeClr val="accent1">
            <a:shade val="80000"/>
            <a:hueOff val="287685"/>
            <a:satOff val="-4126"/>
            <a:lumOff val="24063"/>
            <a:alphaOff val="0"/>
          </a:schemeClr>
        </a:solidFill>
        <a:ln w="25400" cap="flat" cmpd="sng" algn="ctr">
          <a:solidFill>
            <a:schemeClr val="accent1">
              <a:shade val="80000"/>
              <a:hueOff val="287685"/>
              <a:satOff val="-4126"/>
              <a:lumOff val="240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44B28-C915-4751-A228-6714FC02CDDF}">
      <dsp:nvSpPr>
        <dsp:cNvPr id="0" name=""/>
        <dsp:cNvSpPr/>
      </dsp:nvSpPr>
      <dsp:spPr>
        <a:xfrm>
          <a:off x="1983533" y="2152555"/>
          <a:ext cx="139277" cy="139275"/>
        </a:xfrm>
        <a:prstGeom prst="ellipse">
          <a:avLst/>
        </a:prstGeom>
        <a:solidFill>
          <a:schemeClr val="accent1">
            <a:shade val="80000"/>
            <a:hueOff val="296966"/>
            <a:satOff val="-4259"/>
            <a:lumOff val="24839"/>
            <a:alphaOff val="0"/>
          </a:schemeClr>
        </a:solidFill>
        <a:ln w="25400" cap="flat" cmpd="sng" algn="ctr">
          <a:solidFill>
            <a:schemeClr val="accent1">
              <a:shade val="80000"/>
              <a:hueOff val="296966"/>
              <a:satOff val="-4259"/>
              <a:lumOff val="248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64DE2-FD97-43A9-B361-15F3C2175A0D}">
      <dsp:nvSpPr>
        <dsp:cNvPr id="0" name=""/>
        <dsp:cNvSpPr/>
      </dsp:nvSpPr>
      <dsp:spPr>
        <a:xfrm>
          <a:off x="1686052" y="2152555"/>
          <a:ext cx="139277" cy="139275"/>
        </a:xfrm>
        <a:prstGeom prst="ellipse">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FB429-5F1B-447E-9A2A-8A0E34F9F542}">
      <dsp:nvSpPr>
        <dsp:cNvPr id="0" name=""/>
        <dsp:cNvSpPr/>
      </dsp:nvSpPr>
      <dsp:spPr>
        <a:xfrm>
          <a:off x="1685082" y="1792913"/>
          <a:ext cx="1632505" cy="35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l-GR" sz="1600" kern="1200" dirty="0" smtClean="0">
              <a:solidFill>
                <a:schemeClr val="tx2"/>
              </a:solidFill>
            </a:rPr>
            <a:t>Έγγραφο</a:t>
          </a:r>
          <a:endParaRPr lang="el-GR" sz="1600" kern="1200" dirty="0">
            <a:solidFill>
              <a:schemeClr val="tx2"/>
            </a:solidFill>
          </a:endParaRPr>
        </a:p>
      </dsp:txBody>
      <dsp:txXfrm>
        <a:off x="1685082" y="1792913"/>
        <a:ext cx="1632505" cy="3582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ConvergingText">
  <dgm:title val="Συγκλίνον κείμενο"/>
  <dgm:desc val="Χρησιμοποιείται για την εμφάνιση πολλαπλών βημάτων ή μερών που συγχωνεύονται σε μια ενότητα. Περιορίζεται σε ένα σχήμα Επιπέδου 1 το οποίο περιέχει κείμενο και έως πέντε σχήματα Επιπέδου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l-GR" altLang="el-GR"/>
          </a:p>
        </p:txBody>
      </p:sp>
      <p:sp>
        <p:nvSpPr>
          <p:cNvPr id="522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l-GR" altLang="el-GR"/>
          </a:p>
        </p:txBody>
      </p:sp>
      <p:sp>
        <p:nvSpPr>
          <p:cNvPr id="522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l-GR" altLang="el-GR"/>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CE00108-E6B4-43A0-9855-AC653C3BE729}" type="slidenum">
              <a:rPr lang="el-GR" altLang="el-GR"/>
              <a:pPr/>
              <a:t>‹#›</a:t>
            </a:fld>
            <a:endParaRPr lang="el-GR" altLang="el-GR"/>
          </a:p>
        </p:txBody>
      </p:sp>
    </p:spTree>
    <p:extLst>
      <p:ext uri="{BB962C8B-B14F-4D97-AF65-F5344CB8AC3E}">
        <p14:creationId xmlns:p14="http://schemas.microsoft.com/office/powerpoint/2010/main" xmlns="" val="791561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9464C-D4A0-4670-B292-D5703AD3CDFF}" type="datetimeFigureOut">
              <a:rPr lang="el-GR" smtClean="0"/>
              <a:pPr/>
              <a:t>3/9/2018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621EC-7382-4D22-8E0F-09E4CC21CF47}" type="slidenum">
              <a:rPr lang="el-GR" smtClean="0"/>
              <a:pPr/>
              <a:t>‹#›</a:t>
            </a:fld>
            <a:endParaRPr lang="el-GR"/>
          </a:p>
        </p:txBody>
      </p:sp>
    </p:spTree>
    <p:extLst>
      <p:ext uri="{BB962C8B-B14F-4D97-AF65-F5344CB8AC3E}">
        <p14:creationId xmlns:p14="http://schemas.microsoft.com/office/powerpoint/2010/main" xmlns="" val="92291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a:t>
            </a:fld>
            <a:endParaRPr lang="en-US" dirty="0"/>
          </a:p>
        </p:txBody>
      </p:sp>
    </p:spTree>
    <p:extLst>
      <p:ext uri="{BB962C8B-B14F-4D97-AF65-F5344CB8AC3E}">
        <p14:creationId xmlns:p14="http://schemas.microsoft.com/office/powerpoint/2010/main" xmlns="" val="393798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11</a:t>
            </a:fld>
            <a:endParaRPr lang="en-US" dirty="0"/>
          </a:p>
        </p:txBody>
      </p:sp>
    </p:spTree>
    <p:extLst>
      <p:ext uri="{BB962C8B-B14F-4D97-AF65-F5344CB8AC3E}">
        <p14:creationId xmlns:p14="http://schemas.microsoft.com/office/powerpoint/2010/main" xmlns="" val="2450449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12</a:t>
            </a:fld>
            <a:endParaRPr lang="en-US" dirty="0"/>
          </a:p>
        </p:txBody>
      </p:sp>
    </p:spTree>
    <p:extLst>
      <p:ext uri="{BB962C8B-B14F-4D97-AF65-F5344CB8AC3E}">
        <p14:creationId xmlns:p14="http://schemas.microsoft.com/office/powerpoint/2010/main" xmlns="" val="317878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13</a:t>
            </a:fld>
            <a:endParaRPr lang="en-US" dirty="0"/>
          </a:p>
        </p:txBody>
      </p:sp>
    </p:spTree>
    <p:extLst>
      <p:ext uri="{BB962C8B-B14F-4D97-AF65-F5344CB8AC3E}">
        <p14:creationId xmlns:p14="http://schemas.microsoft.com/office/powerpoint/2010/main" xmlns="" val="166156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14</a:t>
            </a:fld>
            <a:endParaRPr lang="en-US" dirty="0"/>
          </a:p>
        </p:txBody>
      </p:sp>
    </p:spTree>
    <p:extLst>
      <p:ext uri="{BB962C8B-B14F-4D97-AF65-F5344CB8AC3E}">
        <p14:creationId xmlns:p14="http://schemas.microsoft.com/office/powerpoint/2010/main" xmlns="" val="370069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15</a:t>
            </a:fld>
            <a:endParaRPr lang="en-US" dirty="0"/>
          </a:p>
        </p:txBody>
      </p:sp>
    </p:spTree>
    <p:extLst>
      <p:ext uri="{BB962C8B-B14F-4D97-AF65-F5344CB8AC3E}">
        <p14:creationId xmlns:p14="http://schemas.microsoft.com/office/powerpoint/2010/main" xmlns="" val="159672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16</a:t>
            </a:fld>
            <a:endParaRPr lang="en-US" dirty="0"/>
          </a:p>
        </p:txBody>
      </p:sp>
    </p:spTree>
    <p:extLst>
      <p:ext uri="{BB962C8B-B14F-4D97-AF65-F5344CB8AC3E}">
        <p14:creationId xmlns:p14="http://schemas.microsoft.com/office/powerpoint/2010/main" xmlns="" val="60078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17</a:t>
            </a:fld>
            <a:endParaRPr lang="en-US" dirty="0"/>
          </a:p>
        </p:txBody>
      </p:sp>
    </p:spTree>
    <p:extLst>
      <p:ext uri="{BB962C8B-B14F-4D97-AF65-F5344CB8AC3E}">
        <p14:creationId xmlns:p14="http://schemas.microsoft.com/office/powerpoint/2010/main" xmlns="" val="74193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18</a:t>
            </a:fld>
            <a:endParaRPr lang="en-US" dirty="0"/>
          </a:p>
        </p:txBody>
      </p:sp>
    </p:spTree>
    <p:extLst>
      <p:ext uri="{BB962C8B-B14F-4D97-AF65-F5344CB8AC3E}">
        <p14:creationId xmlns:p14="http://schemas.microsoft.com/office/powerpoint/2010/main" xmlns="" val="180201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19</a:t>
            </a:fld>
            <a:endParaRPr lang="en-US" dirty="0"/>
          </a:p>
        </p:txBody>
      </p:sp>
    </p:spTree>
    <p:extLst>
      <p:ext uri="{BB962C8B-B14F-4D97-AF65-F5344CB8AC3E}">
        <p14:creationId xmlns:p14="http://schemas.microsoft.com/office/powerpoint/2010/main" xmlns="" val="3016463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20</a:t>
            </a:fld>
            <a:endParaRPr lang="en-US" dirty="0"/>
          </a:p>
        </p:txBody>
      </p:sp>
    </p:spTree>
    <p:extLst>
      <p:ext uri="{BB962C8B-B14F-4D97-AF65-F5344CB8AC3E}">
        <p14:creationId xmlns:p14="http://schemas.microsoft.com/office/powerpoint/2010/main" xmlns="" val="169685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3</a:t>
            </a:fld>
            <a:endParaRPr lang="en-US" dirty="0"/>
          </a:p>
        </p:txBody>
      </p:sp>
    </p:spTree>
    <p:extLst>
      <p:ext uri="{BB962C8B-B14F-4D97-AF65-F5344CB8AC3E}">
        <p14:creationId xmlns:p14="http://schemas.microsoft.com/office/powerpoint/2010/main" xmlns="" val="101326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21</a:t>
            </a:fld>
            <a:endParaRPr lang="en-US" dirty="0"/>
          </a:p>
        </p:txBody>
      </p:sp>
    </p:spTree>
    <p:extLst>
      <p:ext uri="{BB962C8B-B14F-4D97-AF65-F5344CB8AC3E}">
        <p14:creationId xmlns:p14="http://schemas.microsoft.com/office/powerpoint/2010/main" xmlns="" val="351067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22</a:t>
            </a:fld>
            <a:endParaRPr lang="en-US" dirty="0"/>
          </a:p>
        </p:txBody>
      </p:sp>
    </p:spTree>
    <p:extLst>
      <p:ext uri="{BB962C8B-B14F-4D97-AF65-F5344CB8AC3E}">
        <p14:creationId xmlns:p14="http://schemas.microsoft.com/office/powerpoint/2010/main" xmlns="" val="3259694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23</a:t>
            </a:fld>
            <a:endParaRPr lang="en-US" dirty="0"/>
          </a:p>
        </p:txBody>
      </p:sp>
    </p:spTree>
    <p:extLst>
      <p:ext uri="{BB962C8B-B14F-4D97-AF65-F5344CB8AC3E}">
        <p14:creationId xmlns:p14="http://schemas.microsoft.com/office/powerpoint/2010/main" xmlns="" val="1797432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24</a:t>
            </a:fld>
            <a:endParaRPr lang="en-US" dirty="0"/>
          </a:p>
        </p:txBody>
      </p:sp>
    </p:spTree>
    <p:extLst>
      <p:ext uri="{BB962C8B-B14F-4D97-AF65-F5344CB8AC3E}">
        <p14:creationId xmlns:p14="http://schemas.microsoft.com/office/powerpoint/2010/main" xmlns="" val="1025178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25</a:t>
            </a:fld>
            <a:endParaRPr lang="en-US" dirty="0"/>
          </a:p>
        </p:txBody>
      </p:sp>
    </p:spTree>
    <p:extLst>
      <p:ext uri="{BB962C8B-B14F-4D97-AF65-F5344CB8AC3E}">
        <p14:creationId xmlns:p14="http://schemas.microsoft.com/office/powerpoint/2010/main" xmlns="" val="2943346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26</a:t>
            </a:fld>
            <a:endParaRPr lang="en-US" dirty="0"/>
          </a:p>
        </p:txBody>
      </p:sp>
    </p:spTree>
    <p:extLst>
      <p:ext uri="{BB962C8B-B14F-4D97-AF65-F5344CB8AC3E}">
        <p14:creationId xmlns:p14="http://schemas.microsoft.com/office/powerpoint/2010/main" xmlns="" val="1895350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27</a:t>
            </a:fld>
            <a:endParaRPr lang="en-US" dirty="0"/>
          </a:p>
        </p:txBody>
      </p:sp>
    </p:spTree>
    <p:extLst>
      <p:ext uri="{BB962C8B-B14F-4D97-AF65-F5344CB8AC3E}">
        <p14:creationId xmlns:p14="http://schemas.microsoft.com/office/powerpoint/2010/main" xmlns="" val="3698898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50000"/>
              </a:lnSpc>
              <a:spcAft>
                <a:spcPts val="0"/>
              </a:spcAft>
            </a:pPr>
            <a:endParaRPr lang="el-GR" dirty="0"/>
          </a:p>
          <a:p>
            <a:endParaRPr lang="el-GR" dirty="0"/>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28</a:t>
            </a:fld>
            <a:endParaRPr lang="en-US" dirty="0"/>
          </a:p>
        </p:txBody>
      </p:sp>
    </p:spTree>
    <p:extLst>
      <p:ext uri="{BB962C8B-B14F-4D97-AF65-F5344CB8AC3E}">
        <p14:creationId xmlns:p14="http://schemas.microsoft.com/office/powerpoint/2010/main" xmlns="" val="350847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29</a:t>
            </a:fld>
            <a:endParaRPr lang="en-US" dirty="0"/>
          </a:p>
        </p:txBody>
      </p:sp>
    </p:spTree>
    <p:extLst>
      <p:ext uri="{BB962C8B-B14F-4D97-AF65-F5344CB8AC3E}">
        <p14:creationId xmlns:p14="http://schemas.microsoft.com/office/powerpoint/2010/main" xmlns="" val="2431447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30</a:t>
            </a:fld>
            <a:endParaRPr lang="en-US" dirty="0"/>
          </a:p>
        </p:txBody>
      </p:sp>
    </p:spTree>
    <p:extLst>
      <p:ext uri="{BB962C8B-B14F-4D97-AF65-F5344CB8AC3E}">
        <p14:creationId xmlns:p14="http://schemas.microsoft.com/office/powerpoint/2010/main" xmlns="" val="326797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4</a:t>
            </a:fld>
            <a:endParaRPr lang="en-US" dirty="0"/>
          </a:p>
        </p:txBody>
      </p:sp>
    </p:spTree>
    <p:extLst>
      <p:ext uri="{BB962C8B-B14F-4D97-AF65-F5344CB8AC3E}">
        <p14:creationId xmlns:p14="http://schemas.microsoft.com/office/powerpoint/2010/main" xmlns="" val="2553871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xmlns="" val="1153923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91</a:t>
            </a:fld>
            <a:endParaRPr lang="en-US" dirty="0"/>
          </a:p>
        </p:txBody>
      </p:sp>
    </p:spTree>
    <p:extLst>
      <p:ext uri="{BB962C8B-B14F-4D97-AF65-F5344CB8AC3E}">
        <p14:creationId xmlns="" xmlns:p14="http://schemas.microsoft.com/office/powerpoint/2010/main" val="838962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92</a:t>
            </a:fld>
            <a:endParaRPr lang="en-US" dirty="0"/>
          </a:p>
        </p:txBody>
      </p:sp>
    </p:spTree>
    <p:extLst>
      <p:ext uri="{BB962C8B-B14F-4D97-AF65-F5344CB8AC3E}">
        <p14:creationId xmlns:p14="http://schemas.microsoft.com/office/powerpoint/2010/main" xmlns="" val="2079039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6008157-7B6C-44AD-8174-162C012AE1C0}" type="slidenum">
              <a:rPr lang="el-GR" altLang="el-GR"/>
              <a:pPr/>
              <a:t>95</a:t>
            </a:fld>
            <a:endParaRPr lang="el-GR" altLang="el-GR"/>
          </a:p>
        </p:txBody>
      </p:sp>
      <p:sp>
        <p:nvSpPr>
          <p:cNvPr id="125953" name="Rectangle 1"/>
          <p:cNvSpPr txBox="1">
            <a:spLocks noGrp="1" noRot="1" noChangeAspect="1" noChangeArrowheads="1"/>
          </p:cNvSpPr>
          <p:nvPr>
            <p:ph type="sldImg"/>
          </p:nvPr>
        </p:nvSpPr>
        <p:spPr bwMode="auto">
          <a:xfrm>
            <a:off x="1262063" y="725488"/>
            <a:ext cx="4772025" cy="3579812"/>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5954" name="Rectangle 2"/>
          <p:cNvSpPr txBox="1">
            <a:spLocks noGrp="1" noChangeArrowheads="1"/>
          </p:cNvSpPr>
          <p:nvPr>
            <p:ph type="body" idx="1"/>
          </p:nvPr>
        </p:nvSpPr>
        <p:spPr bwMode="auto">
          <a:xfrm>
            <a:off x="729640" y="4537252"/>
            <a:ext cx="5838651" cy="429755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 xmlns:p14="http://schemas.microsoft.com/office/powerpoint/2010/main" val="528499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5742A8AB-F00B-4CFD-9220-FF6297B9762C}" type="slidenum">
              <a:rPr lang="el-GR" altLang="el-GR"/>
              <a:pPr/>
              <a:t>102</a:t>
            </a:fld>
            <a:endParaRPr lang="el-GR" altLang="el-GR"/>
          </a:p>
        </p:txBody>
      </p:sp>
      <p:sp>
        <p:nvSpPr>
          <p:cNvPr id="131073" name="Rectangle 1"/>
          <p:cNvSpPr txBox="1">
            <a:spLocks noGrp="1" noRot="1" noChangeAspect="1" noChangeArrowheads="1"/>
          </p:cNvSpPr>
          <p:nvPr>
            <p:ph type="sldImg"/>
          </p:nvPr>
        </p:nvSpPr>
        <p:spPr bwMode="auto">
          <a:xfrm>
            <a:off x="1268413" y="612775"/>
            <a:ext cx="4084637" cy="3063875"/>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662194" y="3880562"/>
            <a:ext cx="5297552" cy="367632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spcBef>
                <a:spcPts val="415"/>
              </a:spcBef>
              <a:tabLst>
                <a:tab pos="0" algn="l"/>
                <a:tab pos="413159" algn="l"/>
                <a:tab pos="827784" algn="l"/>
                <a:tab pos="1242408" algn="l"/>
                <a:tab pos="1657033" algn="l"/>
                <a:tab pos="2071657" algn="l"/>
                <a:tab pos="2486282" algn="l"/>
                <a:tab pos="2900905" algn="l"/>
                <a:tab pos="3315530" algn="l"/>
                <a:tab pos="3730154" algn="l"/>
                <a:tab pos="4144779" algn="l"/>
                <a:tab pos="4559403" algn="l"/>
                <a:tab pos="4974028" algn="l"/>
                <a:tab pos="5388652" algn="l"/>
                <a:tab pos="5803276" algn="l"/>
                <a:tab pos="6217900" algn="l"/>
                <a:tab pos="6632525" algn="l"/>
                <a:tab pos="7047149" algn="l"/>
                <a:tab pos="7461774" algn="l"/>
                <a:tab pos="7876398" algn="l"/>
                <a:tab pos="8291023" algn="l"/>
              </a:tabLst>
            </a:pPr>
            <a:endParaRPr lang="el-GR" altLang="el-GR"/>
          </a:p>
        </p:txBody>
      </p:sp>
      <p:sp>
        <p:nvSpPr>
          <p:cNvPr id="131075" name="Text Box 3"/>
          <p:cNvSpPr txBox="1">
            <a:spLocks noChangeArrowheads="1"/>
          </p:cNvSpPr>
          <p:nvPr/>
        </p:nvSpPr>
        <p:spPr bwMode="auto">
          <a:xfrm>
            <a:off x="3750901" y="7759706"/>
            <a:ext cx="2869507" cy="408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3061" tIns="43192" rIns="83061" bIns="4319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hangingPunct="1">
              <a:lnSpc>
                <a:spcPct val="100000"/>
              </a:lnSpc>
              <a:buClrTx/>
              <a:buFontTx/>
              <a:buNone/>
            </a:pPr>
            <a:fld id="{6BE1694F-D0E1-40A7-A18A-4EEBB4372B18}" type="slidenum">
              <a:rPr lang="el-GR" altLang="el-GR" sz="1100">
                <a:latin typeface="Calibri" pitchFamily="32" charset="0"/>
              </a:rPr>
              <a:pPr algn="r" hangingPunct="1">
                <a:lnSpc>
                  <a:spcPct val="100000"/>
                </a:lnSpc>
                <a:buClrTx/>
                <a:buFontTx/>
                <a:buNone/>
              </a:pPr>
              <a:t>102</a:t>
            </a:fld>
            <a:endParaRPr lang="el-GR" altLang="el-GR" sz="1100">
              <a:latin typeface="Calibri" pitchFamily="32" charset="0"/>
            </a:endParaRPr>
          </a:p>
        </p:txBody>
      </p:sp>
    </p:spTree>
    <p:extLst>
      <p:ext uri="{BB962C8B-B14F-4D97-AF65-F5344CB8AC3E}">
        <p14:creationId xmlns="" xmlns:p14="http://schemas.microsoft.com/office/powerpoint/2010/main" val="2310799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5742A8AB-F00B-4CFD-9220-FF6297B9762C}" type="slidenum">
              <a:rPr lang="el-GR" altLang="el-GR"/>
              <a:pPr/>
              <a:t>103</a:t>
            </a:fld>
            <a:endParaRPr lang="el-GR" altLang="el-GR"/>
          </a:p>
        </p:txBody>
      </p:sp>
      <p:sp>
        <p:nvSpPr>
          <p:cNvPr id="131073" name="Rectangle 1"/>
          <p:cNvSpPr txBox="1">
            <a:spLocks noGrp="1" noRot="1" noChangeAspect="1" noChangeArrowheads="1"/>
          </p:cNvSpPr>
          <p:nvPr>
            <p:ph type="sldImg"/>
          </p:nvPr>
        </p:nvSpPr>
        <p:spPr bwMode="auto">
          <a:xfrm>
            <a:off x="1268413" y="612775"/>
            <a:ext cx="4084637" cy="3063875"/>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662194" y="3880562"/>
            <a:ext cx="5297552" cy="367632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spcBef>
                <a:spcPts val="415"/>
              </a:spcBef>
              <a:tabLst>
                <a:tab pos="0" algn="l"/>
                <a:tab pos="413159" algn="l"/>
                <a:tab pos="827784" algn="l"/>
                <a:tab pos="1242408" algn="l"/>
                <a:tab pos="1657033" algn="l"/>
                <a:tab pos="2071657" algn="l"/>
                <a:tab pos="2486282" algn="l"/>
                <a:tab pos="2900905" algn="l"/>
                <a:tab pos="3315530" algn="l"/>
                <a:tab pos="3730154" algn="l"/>
                <a:tab pos="4144779" algn="l"/>
                <a:tab pos="4559403" algn="l"/>
                <a:tab pos="4974028" algn="l"/>
                <a:tab pos="5388652" algn="l"/>
                <a:tab pos="5803276" algn="l"/>
                <a:tab pos="6217900" algn="l"/>
                <a:tab pos="6632525" algn="l"/>
                <a:tab pos="7047149" algn="l"/>
                <a:tab pos="7461774" algn="l"/>
                <a:tab pos="7876398" algn="l"/>
                <a:tab pos="8291023" algn="l"/>
              </a:tabLst>
            </a:pPr>
            <a:endParaRPr lang="el-GR" altLang="el-GR"/>
          </a:p>
        </p:txBody>
      </p:sp>
      <p:sp>
        <p:nvSpPr>
          <p:cNvPr id="131075" name="Text Box 3"/>
          <p:cNvSpPr txBox="1">
            <a:spLocks noChangeArrowheads="1"/>
          </p:cNvSpPr>
          <p:nvPr/>
        </p:nvSpPr>
        <p:spPr bwMode="auto">
          <a:xfrm>
            <a:off x="3750901" y="7759706"/>
            <a:ext cx="2869507" cy="408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3061" tIns="43192" rIns="83061" bIns="4319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hangingPunct="1">
              <a:lnSpc>
                <a:spcPct val="100000"/>
              </a:lnSpc>
              <a:buClrTx/>
              <a:buFontTx/>
              <a:buNone/>
            </a:pPr>
            <a:fld id="{6BE1694F-D0E1-40A7-A18A-4EEBB4372B18}" type="slidenum">
              <a:rPr lang="el-GR" altLang="el-GR" sz="1100">
                <a:latin typeface="Calibri" pitchFamily="32" charset="0"/>
              </a:rPr>
              <a:pPr algn="r" hangingPunct="1">
                <a:lnSpc>
                  <a:spcPct val="100000"/>
                </a:lnSpc>
                <a:buClrTx/>
                <a:buFontTx/>
                <a:buNone/>
              </a:pPr>
              <a:t>103</a:t>
            </a:fld>
            <a:endParaRPr lang="el-GR" altLang="el-GR" sz="1100">
              <a:latin typeface="Calibri" pitchFamily="32" charset="0"/>
            </a:endParaRPr>
          </a:p>
        </p:txBody>
      </p:sp>
    </p:spTree>
    <p:extLst>
      <p:ext uri="{BB962C8B-B14F-4D97-AF65-F5344CB8AC3E}">
        <p14:creationId xmlns="" xmlns:p14="http://schemas.microsoft.com/office/powerpoint/2010/main" val="4164157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5</a:t>
            </a:fld>
            <a:endParaRPr lang="en-US" dirty="0"/>
          </a:p>
        </p:txBody>
      </p:sp>
    </p:spTree>
    <p:extLst>
      <p:ext uri="{BB962C8B-B14F-4D97-AF65-F5344CB8AC3E}">
        <p14:creationId xmlns:p14="http://schemas.microsoft.com/office/powerpoint/2010/main" xmlns="" val="3784103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6</a:t>
            </a:fld>
            <a:endParaRPr lang="en-US" dirty="0"/>
          </a:p>
        </p:txBody>
      </p:sp>
    </p:spTree>
    <p:extLst>
      <p:ext uri="{BB962C8B-B14F-4D97-AF65-F5344CB8AC3E}">
        <p14:creationId xmlns:p14="http://schemas.microsoft.com/office/powerpoint/2010/main" xmlns="" val="340125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7</a:t>
            </a:fld>
            <a:endParaRPr lang="en-US" dirty="0"/>
          </a:p>
        </p:txBody>
      </p:sp>
    </p:spTree>
    <p:extLst>
      <p:ext uri="{BB962C8B-B14F-4D97-AF65-F5344CB8AC3E}">
        <p14:creationId xmlns:p14="http://schemas.microsoft.com/office/powerpoint/2010/main" xmlns="" val="366104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8</a:t>
            </a:fld>
            <a:endParaRPr lang="en-US" dirty="0"/>
          </a:p>
        </p:txBody>
      </p:sp>
    </p:spTree>
    <p:extLst>
      <p:ext uri="{BB962C8B-B14F-4D97-AF65-F5344CB8AC3E}">
        <p14:creationId xmlns:p14="http://schemas.microsoft.com/office/powerpoint/2010/main" xmlns="" val="227137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9</a:t>
            </a:fld>
            <a:endParaRPr lang="en-US" dirty="0"/>
          </a:p>
        </p:txBody>
      </p:sp>
    </p:spTree>
    <p:extLst>
      <p:ext uri="{BB962C8B-B14F-4D97-AF65-F5344CB8AC3E}">
        <p14:creationId xmlns:p14="http://schemas.microsoft.com/office/powerpoint/2010/main" xmlns="" val="115943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ECD7484-EB3A-463E-8243-C8C9F80FC96F}" type="slidenum">
              <a:rPr lang="en-US" smtClean="0"/>
              <a:pPr>
                <a:defRPr/>
              </a:pPr>
              <a:t>10</a:t>
            </a:fld>
            <a:endParaRPr lang="en-US" dirty="0"/>
          </a:p>
        </p:txBody>
      </p:sp>
    </p:spTree>
    <p:extLst>
      <p:ext uri="{BB962C8B-B14F-4D97-AF65-F5344CB8AC3E}">
        <p14:creationId xmlns:p14="http://schemas.microsoft.com/office/powerpoint/2010/main" xmlns="" val="56900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39D51923-FEDB-443E-816E-AF507C78913F}" type="slidenum">
              <a:rPr lang="el-GR"/>
              <a:pPr>
                <a:defRPr/>
              </a:pPr>
              <a:t>‹#›</a:t>
            </a:fld>
            <a:endParaRPr lang="el-GR"/>
          </a:p>
        </p:txBody>
      </p:sp>
    </p:spTree>
    <p:extLst>
      <p:ext uri="{BB962C8B-B14F-4D97-AF65-F5344CB8AC3E}">
        <p14:creationId xmlns:p14="http://schemas.microsoft.com/office/powerpoint/2010/main" xmlns="" val="727135273"/>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FA8EB972-684F-485B-9C35-607D8172A953}" type="slidenum">
              <a:rPr lang="el-GR"/>
              <a:pPr>
                <a:defRPr/>
              </a:pPr>
              <a:t>‹#›</a:t>
            </a:fld>
            <a:endParaRPr lang="el-GR"/>
          </a:p>
        </p:txBody>
      </p:sp>
    </p:spTree>
    <p:extLst>
      <p:ext uri="{BB962C8B-B14F-4D97-AF65-F5344CB8AC3E}">
        <p14:creationId xmlns:p14="http://schemas.microsoft.com/office/powerpoint/2010/main" xmlns="" val="2887255245"/>
      </p:ext>
    </p:extLst>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15113" y="274638"/>
            <a:ext cx="2071687" cy="30829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274638"/>
            <a:ext cx="6067425" cy="3082925"/>
          </a:xfrm>
        </p:spPr>
        <p:txBody>
          <a:bodyPr vert="eaVert"/>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0E6DC4F9-696F-4405-A3CB-A90429CB099F}" type="slidenum">
              <a:rPr lang="el-GR"/>
              <a:pPr>
                <a:defRPr/>
              </a:pPr>
              <a:t>‹#›</a:t>
            </a:fld>
            <a:endParaRPr lang="el-GR"/>
          </a:p>
        </p:txBody>
      </p:sp>
    </p:spTree>
    <p:extLst>
      <p:ext uri="{BB962C8B-B14F-4D97-AF65-F5344CB8AC3E}">
        <p14:creationId xmlns:p14="http://schemas.microsoft.com/office/powerpoint/2010/main" xmlns="" val="1114661717"/>
      </p:ext>
    </p:extLst>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Tree>
    <p:extLst>
      <p:ext uri="{BB962C8B-B14F-4D97-AF65-F5344CB8AC3E}">
        <p14:creationId xmlns:p14="http://schemas.microsoft.com/office/powerpoint/2010/main" xmlns="" val="895771215"/>
      </p:ext>
    </p:extLst>
  </p:cSld>
  <p:clrMapOvr>
    <a:masterClrMapping/>
  </p:clrMapOvr>
  <p:transition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846389342"/>
      </p:ext>
    </p:extLst>
  </p:cSld>
  <p:clrMapOvr>
    <a:masterClrMapping/>
  </p:clrMapOvr>
  <p:transition advClick="0"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Tree>
    <p:extLst>
      <p:ext uri="{BB962C8B-B14F-4D97-AF65-F5344CB8AC3E}">
        <p14:creationId xmlns:p14="http://schemas.microsoft.com/office/powerpoint/2010/main" xmlns="" val="3870714536"/>
      </p:ext>
    </p:extLst>
  </p:cSld>
  <p:clrMapOvr>
    <a:masterClrMapping/>
  </p:clrMapOvr>
  <p:transition advClick="0"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395288" y="1844675"/>
            <a:ext cx="4038600" cy="1512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586288" y="1844675"/>
            <a:ext cx="4038600" cy="1512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55574425"/>
      </p:ext>
    </p:extLst>
  </p:cSld>
  <p:clrMapOvr>
    <a:masterClrMapping/>
  </p:clrMapOvr>
  <p:transition advClick="0"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2119961494"/>
      </p:ext>
    </p:extLst>
  </p:cSld>
  <p:clrMapOvr>
    <a:masterClrMapping/>
  </p:clrMapOvr>
  <p:transition advClick="0"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xmlns="" val="1748199737"/>
      </p:ext>
    </p:extLst>
  </p:cSld>
  <p:clrMapOvr>
    <a:masterClrMapping/>
  </p:clrMapOvr>
  <p:transition advClick="0"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83046691"/>
      </p:ext>
    </p:extLst>
  </p:cSld>
  <p:clrMapOvr>
    <a:masterClrMapping/>
  </p:clrMapOvr>
  <p:transition advClick="0"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extLst>
      <p:ext uri="{BB962C8B-B14F-4D97-AF65-F5344CB8AC3E}">
        <p14:creationId xmlns:p14="http://schemas.microsoft.com/office/powerpoint/2010/main" xmlns="" val="3423998139"/>
      </p:ext>
    </p:extLst>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C28BE698-DBD4-47FE-8CEC-298B5DDEE362}" type="slidenum">
              <a:rPr lang="el-GR"/>
              <a:pPr>
                <a:defRPr/>
              </a:pPr>
              <a:t>‹#›</a:t>
            </a:fld>
            <a:endParaRPr lang="el-GR"/>
          </a:p>
        </p:txBody>
      </p:sp>
    </p:spTree>
    <p:extLst>
      <p:ext uri="{BB962C8B-B14F-4D97-AF65-F5344CB8AC3E}">
        <p14:creationId xmlns:p14="http://schemas.microsoft.com/office/powerpoint/2010/main" xmlns="" val="626640192"/>
      </p:ext>
    </p:extLst>
  </p:cSld>
  <p:clrMapOvr>
    <a:masterClrMapping/>
  </p:clrMapOvr>
  <p:transition advClick="0"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extLst>
      <p:ext uri="{BB962C8B-B14F-4D97-AF65-F5344CB8AC3E}">
        <p14:creationId xmlns:p14="http://schemas.microsoft.com/office/powerpoint/2010/main" xmlns="" val="1829655876"/>
      </p:ext>
    </p:extLst>
  </p:cSld>
  <p:clrMapOvr>
    <a:masterClrMapping/>
  </p:clrMapOvr>
  <p:transition advClick="0" advTm="1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1587259202"/>
      </p:ext>
    </p:extLst>
  </p:cSld>
  <p:clrMapOvr>
    <a:masterClrMapping/>
  </p:clrMapOvr>
  <p:transition advClick="0" advTm="1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15113" y="274638"/>
            <a:ext cx="2071687" cy="30829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274638"/>
            <a:ext cx="6067425" cy="30829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1110409670"/>
      </p:ext>
    </p:extLst>
  </p:cSld>
  <p:clrMapOvr>
    <a:masterClrMapping/>
  </p:clrMapOvr>
  <p:transition advClick="0" advTm="10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a:prstGeom prst="rect">
            <a:avLst/>
          </a:prstGeo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FADFCA09-C8C7-4E14-A49A-A63136AF9151}" type="slidenum">
              <a:rPr lang="el-GR"/>
              <a:pPr>
                <a:defRPr/>
              </a:pPr>
              <a:t>‹#›</a:t>
            </a:fld>
            <a:endParaRPr lang="el-GR"/>
          </a:p>
        </p:txBody>
      </p:sp>
    </p:spTree>
    <p:extLst>
      <p:ext uri="{BB962C8B-B14F-4D97-AF65-F5344CB8AC3E}">
        <p14:creationId xmlns:p14="http://schemas.microsoft.com/office/powerpoint/2010/main" xmlns="" val="3765690669"/>
      </p:ext>
    </p:extLst>
  </p:cSld>
  <p:clrMapOvr>
    <a:masterClrMapping/>
  </p:clrMapOvr>
  <p:transition advClick="0" advTm="1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81075"/>
            <a:ext cx="8229600" cy="719138"/>
          </a:xfrm>
          <a:prstGeom prst="rect">
            <a:avLst/>
          </a:prstGeom>
        </p:spPr>
        <p:txBody>
          <a:bodyPr/>
          <a:lstStyle/>
          <a:p>
            <a:r>
              <a:rPr lang="el-GR" smtClean="0"/>
              <a:t>Στυλ κύριου τίτλου</a:t>
            </a:r>
            <a:endParaRPr lang="el-GR"/>
          </a:p>
        </p:txBody>
      </p:sp>
      <p:sp>
        <p:nvSpPr>
          <p:cNvPr id="3" name="Θέση περιεχομένου 2"/>
          <p:cNvSpPr>
            <a:spLocks noGrp="1"/>
          </p:cNvSpPr>
          <p:nvPr>
            <p:ph idx="1"/>
          </p:nvPr>
        </p:nvSpPr>
        <p:spPr>
          <a:xfrm>
            <a:off x="457200" y="1844675"/>
            <a:ext cx="8229600" cy="4281488"/>
          </a:xfrm>
          <a:prstGeom prst="rect">
            <a:avLst/>
          </a:prstGeo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39F534DD-96B3-4F4F-8354-5B04C282526B}" type="slidenum">
              <a:rPr lang="el-GR"/>
              <a:pPr>
                <a:defRPr/>
              </a:pPr>
              <a:t>‹#›</a:t>
            </a:fld>
            <a:endParaRPr lang="el-GR"/>
          </a:p>
        </p:txBody>
      </p:sp>
    </p:spTree>
    <p:extLst>
      <p:ext uri="{BB962C8B-B14F-4D97-AF65-F5344CB8AC3E}">
        <p14:creationId xmlns:p14="http://schemas.microsoft.com/office/powerpoint/2010/main" xmlns="" val="3964661518"/>
      </p:ext>
    </p:extLst>
  </p:cSld>
  <p:clrMapOvr>
    <a:masterClrMapping/>
  </p:clrMapOvr>
  <p:transition advClick="0" advTm="1000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08720"/>
            <a:ext cx="8229600" cy="504056"/>
          </a:xfrm>
          <a:prstGeom prst="rect">
            <a:avLst/>
          </a:prstGeom>
        </p:spPr>
        <p:txBody>
          <a:body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lvl1pPr>
              <a:defRPr/>
            </a:lvl1pPr>
          </a:lstStyle>
          <a:p>
            <a:pPr>
              <a:defRPr/>
            </a:pPr>
            <a:endParaRPr lang="el-GR"/>
          </a:p>
        </p:txBody>
      </p:sp>
      <p:sp>
        <p:nvSpPr>
          <p:cNvPr id="4" name="Θέση υποσέλιδου 3"/>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4"/>
          <p:cNvSpPr>
            <a:spLocks noGrp="1"/>
          </p:cNvSpPr>
          <p:nvPr>
            <p:ph type="sldNum" sz="quarter" idx="12"/>
          </p:nvPr>
        </p:nvSpPr>
        <p:spPr/>
        <p:txBody>
          <a:bodyPr/>
          <a:lstStyle>
            <a:lvl1pPr>
              <a:defRPr/>
            </a:lvl1pPr>
          </a:lstStyle>
          <a:p>
            <a:pPr>
              <a:defRPr/>
            </a:pPr>
            <a:fld id="{0369C865-C238-45E0-97E6-62BC63423322}" type="slidenum">
              <a:rPr lang="el-GR"/>
              <a:pPr>
                <a:defRPr/>
              </a:pPr>
              <a:t>‹#›</a:t>
            </a:fld>
            <a:endParaRPr lang="el-GR"/>
          </a:p>
        </p:txBody>
      </p:sp>
    </p:spTree>
    <p:extLst>
      <p:ext uri="{BB962C8B-B14F-4D97-AF65-F5344CB8AC3E}">
        <p14:creationId xmlns:p14="http://schemas.microsoft.com/office/powerpoint/2010/main" xmlns="" val="2884995635"/>
      </p:ext>
    </p:extLst>
  </p:cSld>
  <p:clrMapOvr>
    <a:masterClrMapping/>
  </p:clrMapOvr>
  <p:transition advClick="0" advTm="1000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pPr>
              <a:defRPr/>
            </a:pPr>
            <a:endParaRPr lang="el-GR"/>
          </a:p>
        </p:txBody>
      </p:sp>
      <p:sp>
        <p:nvSpPr>
          <p:cNvPr id="3" name="Θέση υποσέλιδου 2"/>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p:txBody>
          <a:bodyPr/>
          <a:lstStyle>
            <a:lvl1pPr>
              <a:defRPr/>
            </a:lvl1pPr>
          </a:lstStyle>
          <a:p>
            <a:pPr>
              <a:defRPr/>
            </a:pPr>
            <a:fld id="{1816315E-AE8E-434C-936F-DE8DADCEB562}" type="slidenum">
              <a:rPr lang="el-GR"/>
              <a:pPr>
                <a:defRPr/>
              </a:pPr>
              <a:t>‹#›</a:t>
            </a:fld>
            <a:endParaRPr lang="el-GR"/>
          </a:p>
        </p:txBody>
      </p:sp>
    </p:spTree>
    <p:extLst>
      <p:ext uri="{BB962C8B-B14F-4D97-AF65-F5344CB8AC3E}">
        <p14:creationId xmlns:p14="http://schemas.microsoft.com/office/powerpoint/2010/main" xmlns="" val="2031017072"/>
      </p:ext>
    </p:extLst>
  </p:cSld>
  <p:clrMapOvr>
    <a:masterClrMapping/>
  </p:clrMapOvr>
  <p:transition advClick="0" advTm="1000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pPr>
              <a:defRPr/>
            </a:pPr>
            <a:endParaRPr lang="el-GR"/>
          </a:p>
        </p:txBody>
      </p:sp>
      <p:sp>
        <p:nvSpPr>
          <p:cNvPr id="6" name="Θέση υποσέλιδου 5"/>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a:defRPr/>
            </a:lvl1pPr>
          </a:lstStyle>
          <a:p>
            <a:pPr>
              <a:defRPr/>
            </a:pPr>
            <a:fld id="{3AF90B0C-6B81-4E86-88AD-73886D639674}" type="slidenum">
              <a:rPr lang="el-GR"/>
              <a:pPr>
                <a:defRPr/>
              </a:pPr>
              <a:t>‹#›</a:t>
            </a:fld>
            <a:endParaRPr lang="el-GR"/>
          </a:p>
        </p:txBody>
      </p:sp>
    </p:spTree>
    <p:extLst>
      <p:ext uri="{BB962C8B-B14F-4D97-AF65-F5344CB8AC3E}">
        <p14:creationId xmlns:p14="http://schemas.microsoft.com/office/powerpoint/2010/main" xmlns="" val="848020385"/>
      </p:ext>
    </p:extLst>
  </p:cSld>
  <p:clrMapOvr>
    <a:masterClrMapping/>
  </p:clrMapOvr>
  <p:transition advClick="0" advTm="1000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pPr>
              <a:defRPr/>
            </a:pPr>
            <a:endParaRPr lang="el-GR"/>
          </a:p>
        </p:txBody>
      </p:sp>
      <p:sp>
        <p:nvSpPr>
          <p:cNvPr id="6" name="Θέση υποσέλιδου 5"/>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a:defRPr/>
            </a:lvl1pPr>
          </a:lstStyle>
          <a:p>
            <a:pPr>
              <a:defRPr/>
            </a:pPr>
            <a:fld id="{0D593FFD-B6F8-41E7-B999-25B9DDA04E67}" type="slidenum">
              <a:rPr lang="el-GR"/>
              <a:pPr>
                <a:defRPr/>
              </a:pPr>
              <a:t>‹#›</a:t>
            </a:fld>
            <a:endParaRPr lang="el-GR"/>
          </a:p>
        </p:txBody>
      </p:sp>
    </p:spTree>
    <p:extLst>
      <p:ext uri="{BB962C8B-B14F-4D97-AF65-F5344CB8AC3E}">
        <p14:creationId xmlns:p14="http://schemas.microsoft.com/office/powerpoint/2010/main" xmlns="" val="3820282292"/>
      </p:ext>
    </p:extLst>
  </p:cSld>
  <p:clrMapOvr>
    <a:masterClrMapping/>
  </p:clrMapOvr>
  <p:transition advClick="0" advTm="1000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81075"/>
            <a:ext cx="8229600" cy="719138"/>
          </a:xfrm>
          <a:prstGeom prst="rect">
            <a:avLst/>
          </a:prstGeom>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1844675"/>
            <a:ext cx="8229600" cy="4281488"/>
          </a:xfrm>
          <a:prstGeom prst="rect">
            <a:avLst/>
          </a:prstGeo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9FA1B852-1E1A-4154-A63A-0274A2DA2A46}" type="slidenum">
              <a:rPr lang="el-GR"/>
              <a:pPr>
                <a:defRPr/>
              </a:pPr>
              <a:t>‹#›</a:t>
            </a:fld>
            <a:endParaRPr lang="el-GR"/>
          </a:p>
        </p:txBody>
      </p:sp>
    </p:spTree>
    <p:extLst>
      <p:ext uri="{BB962C8B-B14F-4D97-AF65-F5344CB8AC3E}">
        <p14:creationId xmlns:p14="http://schemas.microsoft.com/office/powerpoint/2010/main" xmlns="" val="3000953474"/>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7B9B9CF6-7170-4275-BF17-4964C274873E}" type="slidenum">
              <a:rPr lang="el-GR"/>
              <a:pPr>
                <a:defRPr/>
              </a:pPr>
              <a:t>‹#›</a:t>
            </a:fld>
            <a:endParaRPr lang="el-GR"/>
          </a:p>
        </p:txBody>
      </p:sp>
    </p:spTree>
    <p:extLst>
      <p:ext uri="{BB962C8B-B14F-4D97-AF65-F5344CB8AC3E}">
        <p14:creationId xmlns:p14="http://schemas.microsoft.com/office/powerpoint/2010/main" xmlns="" val="3155137525"/>
      </p:ext>
    </p:extLst>
  </p:cSld>
  <p:clrMapOvr>
    <a:masterClrMapping/>
  </p:clrMapOvr>
  <p:transition advClick="0" advTm="1000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981075"/>
            <a:ext cx="2057400" cy="5145088"/>
          </a:xfrm>
          <a:prstGeom prst="rect">
            <a:avLst/>
          </a:prstGeo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981075"/>
            <a:ext cx="6019800" cy="5145088"/>
          </a:xfrm>
          <a:prstGeom prst="rect">
            <a:avLst/>
          </a:prstGeo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D8A9737A-67D4-4189-A667-5A7B2B76713D}" type="slidenum">
              <a:rPr lang="el-GR"/>
              <a:pPr>
                <a:defRPr/>
              </a:pPr>
              <a:t>‹#›</a:t>
            </a:fld>
            <a:endParaRPr lang="el-GR"/>
          </a:p>
        </p:txBody>
      </p:sp>
    </p:spTree>
    <p:extLst>
      <p:ext uri="{BB962C8B-B14F-4D97-AF65-F5344CB8AC3E}">
        <p14:creationId xmlns:p14="http://schemas.microsoft.com/office/powerpoint/2010/main" xmlns="" val="944286576"/>
      </p:ext>
    </p:extLst>
  </p:cSld>
  <p:clrMapOvr>
    <a:masterClrMapping/>
  </p:clrMapOvr>
  <p:transition advClick="0" advTm="10000"/>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81075"/>
            <a:ext cx="8229600" cy="719138"/>
          </a:xfrm>
          <a:prstGeom prst="rect">
            <a:avLst/>
          </a:prstGeo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457200" y="1844675"/>
            <a:ext cx="8229600" cy="4281488"/>
          </a:xfrm>
          <a:prstGeom prst="rect">
            <a:avLst/>
          </a:prstGeom>
        </p:spPr>
        <p:txBody>
          <a:bodyPr/>
          <a:lstStyle/>
          <a:p>
            <a:endParaRPr lang="el-GR"/>
          </a:p>
        </p:txBody>
      </p:sp>
      <p:sp>
        <p:nvSpPr>
          <p:cNvPr id="4" name="Θέση ημερομηνίας 3"/>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5" name="Θέση υποσέλιδου 4"/>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a:xfrm>
            <a:off x="6553200" y="6356350"/>
            <a:ext cx="2133600" cy="365125"/>
          </a:xfrm>
        </p:spPr>
        <p:txBody>
          <a:bodyPr/>
          <a:lstStyle>
            <a:lvl1pPr>
              <a:defRPr/>
            </a:lvl1pPr>
          </a:lstStyle>
          <a:p>
            <a:pPr>
              <a:defRPr/>
            </a:pPr>
            <a:fld id="{3BC348E9-AB0D-4D18-9004-B9BB66BEB91E}" type="slidenum">
              <a:rPr lang="el-GR"/>
              <a:pPr>
                <a:defRPr/>
              </a:pPr>
              <a:t>‹#›</a:t>
            </a:fld>
            <a:endParaRPr lang="el-GR"/>
          </a:p>
        </p:txBody>
      </p:sp>
    </p:spTree>
    <p:extLst>
      <p:ext uri="{BB962C8B-B14F-4D97-AF65-F5344CB8AC3E}">
        <p14:creationId xmlns:p14="http://schemas.microsoft.com/office/powerpoint/2010/main" xmlns="" val="1086670632"/>
      </p:ext>
    </p:extLst>
  </p:cSld>
  <p:clrMapOvr>
    <a:masterClrMapping/>
  </p:clrMapOvr>
  <p:transition advClick="0" advTm="1000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genda Page">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20907" y="182880"/>
            <a:ext cx="8284464" cy="868680"/>
          </a:xfrm>
          <a:prstGeom prst="rect">
            <a:avLst/>
          </a:prstGeom>
        </p:spPr>
        <p:txBody>
          <a:bodyPr vert="horz" lIns="0" tIns="0" rIns="0" bIns="0" rtlCol="0" anchor="b" anchorCtr="0">
            <a:normAutofit/>
          </a:bodyPr>
          <a:lstStyle>
            <a:lvl1pPr>
              <a:defRPr>
                <a:solidFill>
                  <a:schemeClr val="accent1"/>
                </a:solidFill>
              </a:defRPr>
            </a:lvl1pPr>
          </a:lstStyle>
          <a:p>
            <a:r>
              <a:rPr lang="en-US" sz="2000" b="1" i="0" u="none" strike="noStrike" kern="1200" baseline="0" dirty="0" smtClean="0">
                <a:solidFill>
                  <a:srgbClr val="6688BB"/>
                </a:solidFill>
                <a:latin typeface="+mj-lt"/>
              </a:rPr>
              <a:t>Agenda</a:t>
            </a:r>
            <a:endParaRPr lang="en-GB" dirty="0"/>
          </a:p>
        </p:txBody>
      </p:sp>
      <p:sp>
        <p:nvSpPr>
          <p:cNvPr id="4" name="Content Placeholder 2"/>
          <p:cNvSpPr>
            <a:spLocks noGrp="1"/>
          </p:cNvSpPr>
          <p:nvPr>
            <p:ph idx="1"/>
            <p:custDataLst>
              <p:tags r:id="rId1"/>
            </p:custDataLst>
          </p:nvPr>
        </p:nvSpPr>
        <p:spPr>
          <a:xfrm>
            <a:off x="1691680" y="1964738"/>
            <a:ext cx="4319903" cy="1620837"/>
          </a:xfrm>
          <a:prstGeom prst="rect">
            <a:avLst/>
          </a:prstGeom>
        </p:spPr>
        <p:txBody>
          <a:bodyPr/>
          <a:lstStyle>
            <a:lvl1pPr>
              <a:defRPr>
                <a:solidFill>
                  <a:schemeClr val="tx1"/>
                </a:solidFill>
              </a:defRPr>
            </a:lvl1pPr>
          </a:lstStyle>
          <a:p>
            <a:pPr>
              <a:spcBef>
                <a:spcPts val="1200"/>
              </a:spcBef>
              <a:spcAft>
                <a:spcPts val="600"/>
              </a:spcAft>
              <a:buClrTx/>
            </a:pPr>
            <a:endParaRPr lang="en-GB" sz="1600" dirty="0" smtClean="0"/>
          </a:p>
        </p:txBody>
      </p:sp>
    </p:spTree>
    <p:extLst>
      <p:ext uri="{BB962C8B-B14F-4D97-AF65-F5344CB8AC3E}">
        <p14:creationId xmlns:p14="http://schemas.microsoft.com/office/powerpoint/2010/main" xmlns="" val="223649723"/>
      </p:ext>
    </p:extLst>
  </p:cSld>
  <p:clrMapOvr>
    <a:masterClrMapping/>
  </p:clrMapOvr>
  <p:transition advClick="0" advTm="1000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Διαφάνεια τίτλου">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4989970"/>
      </p:ext>
    </p:extLst>
  </p:cSld>
  <p:clrMapOvr>
    <a:masterClrMapping/>
  </p:clrMapOvr>
  <p:transition advClick="0" advTm="1000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Διαφάνεια τίτλου">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4989970"/>
      </p:ext>
    </p:extLst>
  </p:cSld>
  <p:clrMapOvr>
    <a:masterClrMapping/>
  </p:clrMapOvr>
  <p:transition advClick="0" advTm="1000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Διαφάνεια τίτλου">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4989970"/>
      </p:ext>
    </p:extLst>
  </p:cSld>
  <p:clrMapOvr>
    <a:masterClrMapping/>
  </p:clrMapOvr>
  <p:transition advClick="0" advTm="1000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Διαφάνεια τίτλου">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4989970"/>
      </p:ext>
    </p:extLst>
  </p:cSld>
  <p:clrMapOvr>
    <a:masterClrMapping/>
  </p:clrMapOvr>
  <p:transition advClick="0" advTm="1000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Διαφάνεια τίτλου">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4989970"/>
      </p:ext>
    </p:extLst>
  </p:cSld>
  <p:clrMapOvr>
    <a:masterClrMapping/>
  </p:clrMapOvr>
  <p:transition advClick="0" advTm="1000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Tree>
    <p:extLst>
      <p:ext uri="{BB962C8B-B14F-4D97-AF65-F5344CB8AC3E}">
        <p14:creationId xmlns:p14="http://schemas.microsoft.com/office/powerpoint/2010/main" xmlns="" val="3580929809"/>
      </p:ext>
    </p:extLst>
  </p:cSld>
  <p:clrMapOvr>
    <a:masterClrMapping/>
  </p:clrMapOvr>
  <p:transition advClick="0" advTm="1000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a:xfrm>
            <a:off x="457200" y="1600200"/>
            <a:ext cx="8229600" cy="4525963"/>
          </a:xfrm>
          <a:prstGeom prst="rect">
            <a:avLst/>
          </a:prstGeo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780990208"/>
      </p:ext>
    </p:extLst>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395288" y="1844675"/>
            <a:ext cx="4038600" cy="1512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586288" y="1844675"/>
            <a:ext cx="4038600" cy="1512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pPr>
              <a:defRPr/>
            </a:pPr>
            <a:endParaRPr lang="el-GR"/>
          </a:p>
        </p:txBody>
      </p:sp>
      <p:sp>
        <p:nvSpPr>
          <p:cNvPr id="6" name="Θέση υποσέλιδου 5"/>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a:defRPr/>
            </a:lvl1pPr>
          </a:lstStyle>
          <a:p>
            <a:pPr>
              <a:defRPr/>
            </a:pPr>
            <a:fld id="{57975493-5AE7-4792-8199-517E0A346631}" type="slidenum">
              <a:rPr lang="el-GR"/>
              <a:pPr>
                <a:defRPr/>
              </a:pPr>
              <a:t>‹#›</a:t>
            </a:fld>
            <a:endParaRPr lang="el-GR"/>
          </a:p>
        </p:txBody>
      </p:sp>
    </p:spTree>
    <p:extLst>
      <p:ext uri="{BB962C8B-B14F-4D97-AF65-F5344CB8AC3E}">
        <p14:creationId xmlns:p14="http://schemas.microsoft.com/office/powerpoint/2010/main" xmlns="" val="3901512925"/>
      </p:ext>
    </p:extLst>
  </p:cSld>
  <p:clrMapOvr>
    <a:masterClrMapping/>
  </p:clrMapOvr>
  <p:transition advClick="0" advTm="1000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Tree>
    <p:extLst>
      <p:ext uri="{BB962C8B-B14F-4D97-AF65-F5344CB8AC3E}">
        <p14:creationId xmlns:p14="http://schemas.microsoft.com/office/powerpoint/2010/main" xmlns="" val="3135747204"/>
      </p:ext>
    </p:extLst>
  </p:cSld>
  <p:clrMapOvr>
    <a:masterClrMapping/>
  </p:clrMapOvr>
  <p:transition advClick="0" advTm="1000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1398095786"/>
      </p:ext>
    </p:extLst>
  </p:cSld>
  <p:clrMapOvr>
    <a:masterClrMapping/>
  </p:clrMapOvr>
  <p:transition advClick="0" advTm="1000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2926309042"/>
      </p:ext>
    </p:extLst>
  </p:cSld>
  <p:clrMapOvr>
    <a:masterClrMapping/>
  </p:clrMapOvr>
  <p:transition advClick="0" advTm="1000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xmlns="" val="2215386419"/>
      </p:ext>
    </p:extLst>
  </p:cSld>
  <p:clrMapOvr>
    <a:masterClrMapping/>
  </p:clrMapOvr>
  <p:transition advClick="0" advTm="1000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94203983"/>
      </p:ext>
    </p:extLst>
  </p:cSld>
  <p:clrMapOvr>
    <a:masterClrMapping/>
  </p:clrMapOvr>
  <p:transition advClick="0" advTm="1000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extLst>
      <p:ext uri="{BB962C8B-B14F-4D97-AF65-F5344CB8AC3E}">
        <p14:creationId xmlns:p14="http://schemas.microsoft.com/office/powerpoint/2010/main" xmlns="" val="756055288"/>
      </p:ext>
    </p:extLst>
  </p:cSld>
  <p:clrMapOvr>
    <a:masterClrMapping/>
  </p:clrMapOvr>
  <p:transition advClick="0" advTm="1000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extLst>
      <p:ext uri="{BB962C8B-B14F-4D97-AF65-F5344CB8AC3E}">
        <p14:creationId xmlns:p14="http://schemas.microsoft.com/office/powerpoint/2010/main" xmlns="" val="1752018004"/>
      </p:ext>
    </p:extLst>
  </p:cSld>
  <p:clrMapOvr>
    <a:masterClrMapping/>
  </p:clrMapOvr>
  <p:transition advClick="0" advTm="1000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1600200"/>
            <a:ext cx="8229600" cy="4525963"/>
          </a:xfrm>
          <a:prstGeom prst="rect">
            <a:avLst/>
          </a:prstGeo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1033080249"/>
      </p:ext>
    </p:extLst>
  </p:cSld>
  <p:clrMapOvr>
    <a:masterClrMapping/>
  </p:clrMapOvr>
  <p:transition advClick="0" advTm="1000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a:prstGeom prst="rect">
            <a:avLst/>
          </a:prstGeo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615185077"/>
      </p:ext>
    </p:extLst>
  </p:cSld>
  <p:clrMapOvr>
    <a:masterClrMapping/>
  </p:clrMapOvr>
  <p:transition advClick="0" advTm="1000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43E39D5F-59DF-4B45-BDFF-DAAC8C2E571D}" type="slidenum">
              <a:rPr lang="el-GR"/>
              <a:pPr>
                <a:defRPr/>
              </a:pPr>
              <a:t>‹#›</a:t>
            </a:fld>
            <a:endParaRPr lang="el-GR"/>
          </a:p>
        </p:txBody>
      </p:sp>
    </p:spTree>
    <p:extLst>
      <p:ext uri="{BB962C8B-B14F-4D97-AF65-F5344CB8AC3E}">
        <p14:creationId xmlns:p14="http://schemas.microsoft.com/office/powerpoint/2010/main" xmlns="" val="2485316848"/>
      </p:ext>
    </p:extLst>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pPr>
              <a:defRPr/>
            </a:pPr>
            <a:endParaRPr lang="el-GR"/>
          </a:p>
        </p:txBody>
      </p:sp>
      <p:sp>
        <p:nvSpPr>
          <p:cNvPr id="8" name="Θέση υποσέλιδου 7"/>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8"/>
          <p:cNvSpPr>
            <a:spLocks noGrp="1"/>
          </p:cNvSpPr>
          <p:nvPr>
            <p:ph type="sldNum" sz="quarter" idx="12"/>
          </p:nvPr>
        </p:nvSpPr>
        <p:spPr/>
        <p:txBody>
          <a:bodyPr/>
          <a:lstStyle>
            <a:lvl1pPr>
              <a:defRPr/>
            </a:lvl1pPr>
          </a:lstStyle>
          <a:p>
            <a:pPr>
              <a:defRPr/>
            </a:pPr>
            <a:fld id="{7E0E4BB0-BA08-4D5B-8AD7-614D50CF0D00}" type="slidenum">
              <a:rPr lang="el-GR"/>
              <a:pPr>
                <a:defRPr/>
              </a:pPr>
              <a:t>‹#›</a:t>
            </a:fld>
            <a:endParaRPr lang="el-GR"/>
          </a:p>
        </p:txBody>
      </p:sp>
    </p:spTree>
    <p:extLst>
      <p:ext uri="{BB962C8B-B14F-4D97-AF65-F5344CB8AC3E}">
        <p14:creationId xmlns:p14="http://schemas.microsoft.com/office/powerpoint/2010/main" xmlns="" val="502979957"/>
      </p:ext>
    </p:extLst>
  </p:cSld>
  <p:clrMapOvr>
    <a:masterClrMapping/>
  </p:clrMapOvr>
  <p:transition advClick="0" advTm="1000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B88AAF3E-58A1-46FA-AE1B-27693408FEF6}" type="slidenum">
              <a:rPr lang="el-GR"/>
              <a:pPr>
                <a:defRPr/>
              </a:pPr>
              <a:t>‹#›</a:t>
            </a:fld>
            <a:endParaRPr lang="el-GR"/>
          </a:p>
        </p:txBody>
      </p:sp>
    </p:spTree>
    <p:extLst>
      <p:ext uri="{BB962C8B-B14F-4D97-AF65-F5344CB8AC3E}">
        <p14:creationId xmlns:p14="http://schemas.microsoft.com/office/powerpoint/2010/main" xmlns="" val="793895870"/>
      </p:ext>
    </p:extLst>
  </p:cSld>
  <p:clrMapOvr>
    <a:masterClrMapping/>
  </p:clrMapOvr>
  <p:transition advClick="0" advTm="1000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C88B3CF5-D5B4-4C85-AE1C-DEB220EFC300}" type="slidenum">
              <a:rPr lang="el-GR"/>
              <a:pPr>
                <a:defRPr/>
              </a:pPr>
              <a:t>‹#›</a:t>
            </a:fld>
            <a:endParaRPr lang="el-GR"/>
          </a:p>
        </p:txBody>
      </p:sp>
    </p:spTree>
    <p:extLst>
      <p:ext uri="{BB962C8B-B14F-4D97-AF65-F5344CB8AC3E}">
        <p14:creationId xmlns:p14="http://schemas.microsoft.com/office/powerpoint/2010/main" xmlns="" val="2012956753"/>
      </p:ext>
    </p:extLst>
  </p:cSld>
  <p:clrMapOvr>
    <a:masterClrMapping/>
  </p:clrMapOvr>
  <p:transition advClick="0" advTm="1000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395288" y="1844675"/>
            <a:ext cx="4038600" cy="1512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586288" y="1844675"/>
            <a:ext cx="4038600" cy="1512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pPr>
              <a:defRPr/>
            </a:pPr>
            <a:endParaRPr lang="el-GR"/>
          </a:p>
        </p:txBody>
      </p:sp>
      <p:sp>
        <p:nvSpPr>
          <p:cNvPr id="6" name="Θέση υποσέλιδου 5"/>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a:defRPr/>
            </a:lvl1pPr>
          </a:lstStyle>
          <a:p>
            <a:pPr>
              <a:defRPr/>
            </a:pPr>
            <a:fld id="{9376FADF-F98E-406E-90B0-A8627321C434}" type="slidenum">
              <a:rPr lang="el-GR"/>
              <a:pPr>
                <a:defRPr/>
              </a:pPr>
              <a:t>‹#›</a:t>
            </a:fld>
            <a:endParaRPr lang="el-GR"/>
          </a:p>
        </p:txBody>
      </p:sp>
    </p:spTree>
    <p:extLst>
      <p:ext uri="{BB962C8B-B14F-4D97-AF65-F5344CB8AC3E}">
        <p14:creationId xmlns:p14="http://schemas.microsoft.com/office/powerpoint/2010/main" xmlns="" val="2731174265"/>
      </p:ext>
    </p:extLst>
  </p:cSld>
  <p:clrMapOvr>
    <a:masterClrMapping/>
  </p:clrMapOvr>
  <p:transition advClick="0" advTm="1000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pPr>
              <a:defRPr/>
            </a:pPr>
            <a:endParaRPr lang="el-GR"/>
          </a:p>
        </p:txBody>
      </p:sp>
      <p:sp>
        <p:nvSpPr>
          <p:cNvPr id="8" name="Θέση υποσέλιδου 7"/>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8"/>
          <p:cNvSpPr>
            <a:spLocks noGrp="1"/>
          </p:cNvSpPr>
          <p:nvPr>
            <p:ph type="sldNum" sz="quarter" idx="12"/>
          </p:nvPr>
        </p:nvSpPr>
        <p:spPr/>
        <p:txBody>
          <a:bodyPr/>
          <a:lstStyle>
            <a:lvl1pPr>
              <a:defRPr/>
            </a:lvl1pPr>
          </a:lstStyle>
          <a:p>
            <a:pPr>
              <a:defRPr/>
            </a:pPr>
            <a:fld id="{F2053550-5174-438C-AEC6-FB1C6A9F4299}" type="slidenum">
              <a:rPr lang="el-GR"/>
              <a:pPr>
                <a:defRPr/>
              </a:pPr>
              <a:t>‹#›</a:t>
            </a:fld>
            <a:endParaRPr lang="el-GR"/>
          </a:p>
        </p:txBody>
      </p:sp>
    </p:spTree>
    <p:extLst>
      <p:ext uri="{BB962C8B-B14F-4D97-AF65-F5344CB8AC3E}">
        <p14:creationId xmlns:p14="http://schemas.microsoft.com/office/powerpoint/2010/main" xmlns="" val="2506501630"/>
      </p:ext>
    </p:extLst>
  </p:cSld>
  <p:clrMapOvr>
    <a:masterClrMapping/>
  </p:clrMapOvr>
  <p:transition advClick="0" advTm="1000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pPr>
              <a:defRPr/>
            </a:pPr>
            <a:endParaRPr lang="el-GR"/>
          </a:p>
        </p:txBody>
      </p:sp>
      <p:sp>
        <p:nvSpPr>
          <p:cNvPr id="4" name="Θέση υποσέλιδου 3"/>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4"/>
          <p:cNvSpPr>
            <a:spLocks noGrp="1"/>
          </p:cNvSpPr>
          <p:nvPr>
            <p:ph type="sldNum" sz="quarter" idx="12"/>
          </p:nvPr>
        </p:nvSpPr>
        <p:spPr/>
        <p:txBody>
          <a:bodyPr/>
          <a:lstStyle>
            <a:lvl1pPr>
              <a:defRPr/>
            </a:lvl1pPr>
          </a:lstStyle>
          <a:p>
            <a:pPr>
              <a:defRPr/>
            </a:pPr>
            <a:fld id="{66422178-1AA4-41AD-AACD-B4C897DA77BE}" type="slidenum">
              <a:rPr lang="el-GR"/>
              <a:pPr>
                <a:defRPr/>
              </a:pPr>
              <a:t>‹#›</a:t>
            </a:fld>
            <a:endParaRPr lang="el-GR"/>
          </a:p>
        </p:txBody>
      </p:sp>
    </p:spTree>
    <p:extLst>
      <p:ext uri="{BB962C8B-B14F-4D97-AF65-F5344CB8AC3E}">
        <p14:creationId xmlns:p14="http://schemas.microsoft.com/office/powerpoint/2010/main" xmlns="" val="2712596235"/>
      </p:ext>
    </p:extLst>
  </p:cSld>
  <p:clrMapOvr>
    <a:masterClrMapping/>
  </p:clrMapOvr>
  <p:transition advClick="0" advTm="1000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pPr>
              <a:defRPr/>
            </a:pPr>
            <a:endParaRPr lang="el-GR"/>
          </a:p>
        </p:txBody>
      </p:sp>
      <p:sp>
        <p:nvSpPr>
          <p:cNvPr id="3" name="Θέση υποσέλιδου 2"/>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p:txBody>
          <a:bodyPr/>
          <a:lstStyle>
            <a:lvl1pPr>
              <a:defRPr/>
            </a:lvl1pPr>
          </a:lstStyle>
          <a:p>
            <a:pPr>
              <a:defRPr/>
            </a:pPr>
            <a:fld id="{CADCF89D-0B67-4341-8093-A3C898E9FBEE}" type="slidenum">
              <a:rPr lang="el-GR"/>
              <a:pPr>
                <a:defRPr/>
              </a:pPr>
              <a:t>‹#›</a:t>
            </a:fld>
            <a:endParaRPr lang="el-GR"/>
          </a:p>
        </p:txBody>
      </p:sp>
    </p:spTree>
    <p:extLst>
      <p:ext uri="{BB962C8B-B14F-4D97-AF65-F5344CB8AC3E}">
        <p14:creationId xmlns:p14="http://schemas.microsoft.com/office/powerpoint/2010/main" xmlns="" val="2936200544"/>
      </p:ext>
    </p:extLst>
  </p:cSld>
  <p:clrMapOvr>
    <a:masterClrMapping/>
  </p:clrMapOvr>
  <p:transition advClick="0" advTm="1000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pPr>
              <a:defRPr/>
            </a:pPr>
            <a:endParaRPr lang="el-GR"/>
          </a:p>
        </p:txBody>
      </p:sp>
      <p:sp>
        <p:nvSpPr>
          <p:cNvPr id="6" name="Θέση υποσέλιδου 5"/>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a:defRPr/>
            </a:lvl1pPr>
          </a:lstStyle>
          <a:p>
            <a:pPr>
              <a:defRPr/>
            </a:pPr>
            <a:fld id="{AF1D22C0-F94F-485F-80B3-ACC606E2D3BF}" type="slidenum">
              <a:rPr lang="el-GR"/>
              <a:pPr>
                <a:defRPr/>
              </a:pPr>
              <a:t>‹#›</a:t>
            </a:fld>
            <a:endParaRPr lang="el-GR"/>
          </a:p>
        </p:txBody>
      </p:sp>
    </p:spTree>
    <p:extLst>
      <p:ext uri="{BB962C8B-B14F-4D97-AF65-F5344CB8AC3E}">
        <p14:creationId xmlns:p14="http://schemas.microsoft.com/office/powerpoint/2010/main" xmlns="" val="569886450"/>
      </p:ext>
    </p:extLst>
  </p:cSld>
  <p:clrMapOvr>
    <a:masterClrMapping/>
  </p:clrMapOvr>
  <p:transition advClick="0" advTm="1000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pPr>
              <a:defRPr/>
            </a:pPr>
            <a:endParaRPr lang="el-GR"/>
          </a:p>
        </p:txBody>
      </p:sp>
      <p:sp>
        <p:nvSpPr>
          <p:cNvPr id="6" name="Θέση υποσέλιδου 5"/>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a:defRPr/>
            </a:lvl1pPr>
          </a:lstStyle>
          <a:p>
            <a:pPr>
              <a:defRPr/>
            </a:pPr>
            <a:fld id="{7DBDE581-1E99-4261-9011-BAB571E0D4E3}" type="slidenum">
              <a:rPr lang="el-GR"/>
              <a:pPr>
                <a:defRPr/>
              </a:pPr>
              <a:t>‹#›</a:t>
            </a:fld>
            <a:endParaRPr lang="el-GR"/>
          </a:p>
        </p:txBody>
      </p:sp>
    </p:spTree>
    <p:extLst>
      <p:ext uri="{BB962C8B-B14F-4D97-AF65-F5344CB8AC3E}">
        <p14:creationId xmlns:p14="http://schemas.microsoft.com/office/powerpoint/2010/main" xmlns="" val="2886370998"/>
      </p:ext>
    </p:extLst>
  </p:cSld>
  <p:clrMapOvr>
    <a:masterClrMapping/>
  </p:clrMapOvr>
  <p:transition advClick="0" advTm="1000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DB01F3FF-4189-4B96-81B6-9298D6151FAB}" type="slidenum">
              <a:rPr lang="el-GR"/>
              <a:pPr>
                <a:defRPr/>
              </a:pPr>
              <a:t>‹#›</a:t>
            </a:fld>
            <a:endParaRPr lang="el-GR"/>
          </a:p>
        </p:txBody>
      </p:sp>
    </p:spTree>
    <p:extLst>
      <p:ext uri="{BB962C8B-B14F-4D97-AF65-F5344CB8AC3E}">
        <p14:creationId xmlns:p14="http://schemas.microsoft.com/office/powerpoint/2010/main" xmlns="" val="1980529646"/>
      </p:ext>
    </p:extLst>
  </p:cSld>
  <p:clrMapOvr>
    <a:masterClrMapping/>
  </p:clrMapOvr>
  <p:transition advClick="0" advTm="1000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15113" y="274638"/>
            <a:ext cx="2071687" cy="30829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274638"/>
            <a:ext cx="6067425" cy="30829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F1F3AEED-0DD4-457D-B394-C5DE4482823F}" type="slidenum">
              <a:rPr lang="el-GR"/>
              <a:pPr>
                <a:defRPr/>
              </a:pPr>
              <a:t>‹#›</a:t>
            </a:fld>
            <a:endParaRPr lang="el-GR"/>
          </a:p>
        </p:txBody>
      </p:sp>
    </p:spTree>
    <p:extLst>
      <p:ext uri="{BB962C8B-B14F-4D97-AF65-F5344CB8AC3E}">
        <p14:creationId xmlns:p14="http://schemas.microsoft.com/office/powerpoint/2010/main" xmlns="" val="2781129085"/>
      </p:ext>
    </p:extLst>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pPr>
              <a:defRPr/>
            </a:pPr>
            <a:endParaRPr lang="el-GR"/>
          </a:p>
        </p:txBody>
      </p:sp>
      <p:sp>
        <p:nvSpPr>
          <p:cNvPr id="4" name="Θέση υποσέλιδου 3"/>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4"/>
          <p:cNvSpPr>
            <a:spLocks noGrp="1"/>
          </p:cNvSpPr>
          <p:nvPr>
            <p:ph type="sldNum" sz="quarter" idx="12"/>
          </p:nvPr>
        </p:nvSpPr>
        <p:spPr/>
        <p:txBody>
          <a:bodyPr/>
          <a:lstStyle>
            <a:lvl1pPr>
              <a:defRPr/>
            </a:lvl1pPr>
          </a:lstStyle>
          <a:p>
            <a:pPr>
              <a:defRPr/>
            </a:pPr>
            <a:fld id="{526494D6-6017-4A0D-B480-C4CAB43202FE}" type="slidenum">
              <a:rPr lang="el-GR"/>
              <a:pPr>
                <a:defRPr/>
              </a:pPr>
              <a:t>‹#›</a:t>
            </a:fld>
            <a:endParaRPr lang="el-GR"/>
          </a:p>
        </p:txBody>
      </p:sp>
    </p:spTree>
    <p:extLst>
      <p:ext uri="{BB962C8B-B14F-4D97-AF65-F5344CB8AC3E}">
        <p14:creationId xmlns:p14="http://schemas.microsoft.com/office/powerpoint/2010/main" xmlns="" val="2294306642"/>
      </p:ext>
    </p:extLst>
  </p:cSld>
  <p:clrMapOvr>
    <a:masterClrMapping/>
  </p:clrMapOvr>
  <p:transition advClick="0" advTm="1000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αριθμού διαφάνειας 3"/>
          <p:cNvSpPr>
            <a:spLocks noGrp="1"/>
          </p:cNvSpPr>
          <p:nvPr>
            <p:ph type="sldNum" sz="quarter" idx="10"/>
          </p:nvPr>
        </p:nvSpPr>
        <p:spPr/>
        <p:txBody>
          <a:bodyPr/>
          <a:lstStyle>
            <a:lvl1pPr>
              <a:defRPr/>
            </a:lvl1pPr>
          </a:lstStyle>
          <a:p>
            <a:pPr>
              <a:defRPr/>
            </a:pPr>
            <a:fld id="{9EB8565D-F9F8-4531-BFCF-A7934B394D25}" type="slidenum">
              <a:rPr lang="el-GR"/>
              <a:pPr>
                <a:defRPr/>
              </a:pPr>
              <a:t>‹#›</a:t>
            </a:fld>
            <a:endParaRPr lang="el-GR"/>
          </a:p>
        </p:txBody>
      </p:sp>
    </p:spTree>
    <p:extLst>
      <p:ext uri="{BB962C8B-B14F-4D97-AF65-F5344CB8AC3E}">
        <p14:creationId xmlns:p14="http://schemas.microsoft.com/office/powerpoint/2010/main" xmlns="" val="645280614"/>
      </p:ext>
    </p:extLst>
  </p:cSld>
  <p:clrMapOvr>
    <a:masterClrMapping/>
  </p:clrMapOvr>
  <p:transition advClick="0" advTm="1000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a:xfrm>
            <a:off x="457200" y="1600200"/>
            <a:ext cx="8229600" cy="4525963"/>
          </a:xfrm>
          <a:prstGeom prst="rect">
            <a:avLst/>
          </a:prstGeo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sz="quarter" idx="10"/>
          </p:nvPr>
        </p:nvSpPr>
        <p:spPr/>
        <p:txBody>
          <a:bodyPr/>
          <a:lstStyle>
            <a:lvl1pPr>
              <a:defRPr/>
            </a:lvl1pPr>
          </a:lstStyle>
          <a:p>
            <a:pPr>
              <a:defRPr/>
            </a:pPr>
            <a:fld id="{0623DFAB-F4DB-42CA-B48D-D732BB8FBCFF}" type="slidenum">
              <a:rPr lang="el-GR"/>
              <a:pPr>
                <a:defRPr/>
              </a:pPr>
              <a:t>‹#›</a:t>
            </a:fld>
            <a:endParaRPr lang="el-GR"/>
          </a:p>
        </p:txBody>
      </p:sp>
    </p:spTree>
    <p:extLst>
      <p:ext uri="{BB962C8B-B14F-4D97-AF65-F5344CB8AC3E}">
        <p14:creationId xmlns:p14="http://schemas.microsoft.com/office/powerpoint/2010/main" xmlns="" val="2759503660"/>
      </p:ext>
    </p:extLst>
  </p:cSld>
  <p:clrMapOvr>
    <a:masterClrMapping/>
  </p:clrMapOvr>
  <p:transition advClick="0" advTm="10000"/>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αριθμού διαφάνειας 3"/>
          <p:cNvSpPr>
            <a:spLocks noGrp="1"/>
          </p:cNvSpPr>
          <p:nvPr>
            <p:ph type="sldNum" sz="quarter" idx="10"/>
          </p:nvPr>
        </p:nvSpPr>
        <p:spPr/>
        <p:txBody>
          <a:bodyPr/>
          <a:lstStyle>
            <a:lvl1pPr>
              <a:defRPr/>
            </a:lvl1pPr>
          </a:lstStyle>
          <a:p>
            <a:pPr>
              <a:defRPr/>
            </a:pPr>
            <a:fld id="{6570D40A-EF71-4008-A174-C190DC4E8902}" type="slidenum">
              <a:rPr lang="el-GR"/>
              <a:pPr>
                <a:defRPr/>
              </a:pPr>
              <a:t>‹#›</a:t>
            </a:fld>
            <a:endParaRPr lang="el-GR"/>
          </a:p>
        </p:txBody>
      </p:sp>
    </p:spTree>
    <p:extLst>
      <p:ext uri="{BB962C8B-B14F-4D97-AF65-F5344CB8AC3E}">
        <p14:creationId xmlns:p14="http://schemas.microsoft.com/office/powerpoint/2010/main" xmlns="" val="1873072960"/>
      </p:ext>
    </p:extLst>
  </p:cSld>
  <p:clrMapOvr>
    <a:masterClrMapping/>
  </p:clrMapOvr>
  <p:transition advClick="0" advTm="1000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4"/>
          <p:cNvSpPr>
            <a:spLocks noGrp="1"/>
          </p:cNvSpPr>
          <p:nvPr>
            <p:ph type="sldNum" sz="quarter" idx="10"/>
          </p:nvPr>
        </p:nvSpPr>
        <p:spPr/>
        <p:txBody>
          <a:bodyPr/>
          <a:lstStyle>
            <a:lvl1pPr>
              <a:defRPr/>
            </a:lvl1pPr>
          </a:lstStyle>
          <a:p>
            <a:pPr>
              <a:defRPr/>
            </a:pPr>
            <a:fld id="{AAC1C4BD-A513-4052-95C5-C7A57EF8DD6B}" type="slidenum">
              <a:rPr lang="el-GR"/>
              <a:pPr>
                <a:defRPr/>
              </a:pPr>
              <a:t>‹#›</a:t>
            </a:fld>
            <a:endParaRPr lang="el-GR"/>
          </a:p>
        </p:txBody>
      </p:sp>
    </p:spTree>
    <p:extLst>
      <p:ext uri="{BB962C8B-B14F-4D97-AF65-F5344CB8AC3E}">
        <p14:creationId xmlns:p14="http://schemas.microsoft.com/office/powerpoint/2010/main" xmlns="" val="1447767959"/>
      </p:ext>
    </p:extLst>
  </p:cSld>
  <p:clrMapOvr>
    <a:masterClrMapping/>
  </p:clrMapOvr>
  <p:transition advClick="0" advTm="1000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0"/>
          </p:nvPr>
        </p:nvSpPr>
        <p:spPr/>
        <p:txBody>
          <a:bodyPr/>
          <a:lstStyle>
            <a:lvl1pPr>
              <a:defRPr/>
            </a:lvl1pPr>
          </a:lstStyle>
          <a:p>
            <a:pPr>
              <a:defRPr/>
            </a:pPr>
            <a:fld id="{952EA38C-BBF1-474D-AF8F-D0C01AF4F61F}" type="slidenum">
              <a:rPr lang="el-GR"/>
              <a:pPr>
                <a:defRPr/>
              </a:pPr>
              <a:t>‹#›</a:t>
            </a:fld>
            <a:endParaRPr lang="el-GR"/>
          </a:p>
        </p:txBody>
      </p:sp>
    </p:spTree>
    <p:extLst>
      <p:ext uri="{BB962C8B-B14F-4D97-AF65-F5344CB8AC3E}">
        <p14:creationId xmlns:p14="http://schemas.microsoft.com/office/powerpoint/2010/main" xmlns="" val="2206868902"/>
      </p:ext>
    </p:extLst>
  </p:cSld>
  <p:clrMapOvr>
    <a:masterClrMapping/>
  </p:clrMapOvr>
  <p:transition advClick="0" advTm="1000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αριθμού διαφάνειας 2"/>
          <p:cNvSpPr>
            <a:spLocks noGrp="1"/>
          </p:cNvSpPr>
          <p:nvPr>
            <p:ph type="sldNum" sz="quarter" idx="10"/>
          </p:nvPr>
        </p:nvSpPr>
        <p:spPr/>
        <p:txBody>
          <a:bodyPr/>
          <a:lstStyle>
            <a:lvl1pPr>
              <a:defRPr/>
            </a:lvl1pPr>
          </a:lstStyle>
          <a:p>
            <a:pPr>
              <a:defRPr/>
            </a:pPr>
            <a:fld id="{07BC3211-4347-4D37-991A-88A87EB28F48}" type="slidenum">
              <a:rPr lang="el-GR"/>
              <a:pPr>
                <a:defRPr/>
              </a:pPr>
              <a:t>‹#›</a:t>
            </a:fld>
            <a:endParaRPr lang="el-GR"/>
          </a:p>
        </p:txBody>
      </p:sp>
    </p:spTree>
    <p:extLst>
      <p:ext uri="{BB962C8B-B14F-4D97-AF65-F5344CB8AC3E}">
        <p14:creationId xmlns:p14="http://schemas.microsoft.com/office/powerpoint/2010/main" xmlns="" val="719350098"/>
      </p:ext>
    </p:extLst>
  </p:cSld>
  <p:clrMapOvr>
    <a:masterClrMapping/>
  </p:clrMapOvr>
  <p:transition advClick="0" advTm="1000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0"/>
          </p:nvPr>
        </p:nvSpPr>
        <p:spPr/>
        <p:txBody>
          <a:bodyPr/>
          <a:lstStyle>
            <a:lvl1pPr>
              <a:defRPr/>
            </a:lvl1pPr>
          </a:lstStyle>
          <a:p>
            <a:pPr>
              <a:defRPr/>
            </a:pPr>
            <a:fld id="{F1049965-1511-44E7-8901-36D551351CA5}" type="slidenum">
              <a:rPr lang="el-GR"/>
              <a:pPr>
                <a:defRPr/>
              </a:pPr>
              <a:t>‹#›</a:t>
            </a:fld>
            <a:endParaRPr lang="el-GR"/>
          </a:p>
        </p:txBody>
      </p:sp>
    </p:spTree>
    <p:extLst>
      <p:ext uri="{BB962C8B-B14F-4D97-AF65-F5344CB8AC3E}">
        <p14:creationId xmlns:p14="http://schemas.microsoft.com/office/powerpoint/2010/main" xmlns="" val="196836057"/>
      </p:ext>
    </p:extLst>
  </p:cSld>
  <p:clrMapOvr>
    <a:masterClrMapping/>
  </p:clrMapOvr>
  <p:transition advClick="0" advTm="10000"/>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αριθμού διαφάνειας 4"/>
          <p:cNvSpPr>
            <a:spLocks noGrp="1"/>
          </p:cNvSpPr>
          <p:nvPr>
            <p:ph type="sldNum" sz="quarter" idx="10"/>
          </p:nvPr>
        </p:nvSpPr>
        <p:spPr/>
        <p:txBody>
          <a:bodyPr/>
          <a:lstStyle>
            <a:lvl1pPr>
              <a:defRPr/>
            </a:lvl1pPr>
          </a:lstStyle>
          <a:p>
            <a:pPr>
              <a:defRPr/>
            </a:pPr>
            <a:fld id="{9F0B3AE6-E296-4EB2-A88F-FC482AA96B4D}" type="slidenum">
              <a:rPr lang="el-GR"/>
              <a:pPr>
                <a:defRPr/>
              </a:pPr>
              <a:t>‹#›</a:t>
            </a:fld>
            <a:endParaRPr lang="el-GR"/>
          </a:p>
        </p:txBody>
      </p:sp>
    </p:spTree>
    <p:extLst>
      <p:ext uri="{BB962C8B-B14F-4D97-AF65-F5344CB8AC3E}">
        <p14:creationId xmlns:p14="http://schemas.microsoft.com/office/powerpoint/2010/main" xmlns="" val="383482403"/>
      </p:ext>
    </p:extLst>
  </p:cSld>
  <p:clrMapOvr>
    <a:masterClrMapping/>
  </p:clrMapOvr>
  <p:transition advClick="0" advTm="10000"/>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αριθμού διαφάνειας 4"/>
          <p:cNvSpPr>
            <a:spLocks noGrp="1"/>
          </p:cNvSpPr>
          <p:nvPr>
            <p:ph type="sldNum" sz="quarter" idx="10"/>
          </p:nvPr>
        </p:nvSpPr>
        <p:spPr/>
        <p:txBody>
          <a:bodyPr/>
          <a:lstStyle>
            <a:lvl1pPr>
              <a:defRPr/>
            </a:lvl1pPr>
          </a:lstStyle>
          <a:p>
            <a:pPr>
              <a:defRPr/>
            </a:pPr>
            <a:fld id="{B7BF1763-5AA6-49FB-9DD0-5147A750A318}" type="slidenum">
              <a:rPr lang="el-GR"/>
              <a:pPr>
                <a:defRPr/>
              </a:pPr>
              <a:t>‹#›</a:t>
            </a:fld>
            <a:endParaRPr lang="el-GR"/>
          </a:p>
        </p:txBody>
      </p:sp>
    </p:spTree>
    <p:extLst>
      <p:ext uri="{BB962C8B-B14F-4D97-AF65-F5344CB8AC3E}">
        <p14:creationId xmlns:p14="http://schemas.microsoft.com/office/powerpoint/2010/main" xmlns="" val="2553257190"/>
      </p:ext>
    </p:extLst>
  </p:cSld>
  <p:clrMapOvr>
    <a:masterClrMapping/>
  </p:clrMapOvr>
  <p:transition advClick="0" advTm="1000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1600200"/>
            <a:ext cx="8229600" cy="4525963"/>
          </a:xfrm>
          <a:prstGeom prst="rect">
            <a:avLst/>
          </a:prstGeo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sz="quarter" idx="10"/>
          </p:nvPr>
        </p:nvSpPr>
        <p:spPr/>
        <p:txBody>
          <a:bodyPr/>
          <a:lstStyle>
            <a:lvl1pPr>
              <a:defRPr/>
            </a:lvl1pPr>
          </a:lstStyle>
          <a:p>
            <a:pPr>
              <a:defRPr/>
            </a:pPr>
            <a:fld id="{40FB16A1-D74A-4E2B-AE0C-60CF56BF959D}" type="slidenum">
              <a:rPr lang="el-GR"/>
              <a:pPr>
                <a:defRPr/>
              </a:pPr>
              <a:t>‹#›</a:t>
            </a:fld>
            <a:endParaRPr lang="el-GR"/>
          </a:p>
        </p:txBody>
      </p:sp>
    </p:spTree>
    <p:extLst>
      <p:ext uri="{BB962C8B-B14F-4D97-AF65-F5344CB8AC3E}">
        <p14:creationId xmlns:p14="http://schemas.microsoft.com/office/powerpoint/2010/main" xmlns="" val="2971497892"/>
      </p:ext>
    </p:extLst>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pPr>
              <a:defRPr/>
            </a:pPr>
            <a:endParaRPr lang="el-GR"/>
          </a:p>
        </p:txBody>
      </p:sp>
      <p:sp>
        <p:nvSpPr>
          <p:cNvPr id="3" name="Θέση υποσέλιδου 2"/>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p:txBody>
          <a:bodyPr/>
          <a:lstStyle>
            <a:lvl1pPr>
              <a:defRPr/>
            </a:lvl1pPr>
          </a:lstStyle>
          <a:p>
            <a:pPr>
              <a:defRPr/>
            </a:pPr>
            <a:fld id="{5B11BE28-AAAC-46DC-99FB-C3244BDDBE58}" type="slidenum">
              <a:rPr lang="el-GR"/>
              <a:pPr>
                <a:defRPr/>
              </a:pPr>
              <a:t>‹#›</a:t>
            </a:fld>
            <a:endParaRPr lang="el-GR"/>
          </a:p>
        </p:txBody>
      </p:sp>
    </p:spTree>
    <p:extLst>
      <p:ext uri="{BB962C8B-B14F-4D97-AF65-F5344CB8AC3E}">
        <p14:creationId xmlns:p14="http://schemas.microsoft.com/office/powerpoint/2010/main" xmlns="" val="3052538899"/>
      </p:ext>
    </p:extLst>
  </p:cSld>
  <p:clrMapOvr>
    <a:masterClrMapping/>
  </p:clrMapOvr>
  <p:transition advClick="0" advTm="1000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a:prstGeom prst="rect">
            <a:avLst/>
          </a:prstGeo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sz="quarter" idx="10"/>
          </p:nvPr>
        </p:nvSpPr>
        <p:spPr/>
        <p:txBody>
          <a:bodyPr/>
          <a:lstStyle>
            <a:lvl1pPr>
              <a:defRPr/>
            </a:lvl1pPr>
          </a:lstStyle>
          <a:p>
            <a:pPr>
              <a:defRPr/>
            </a:pPr>
            <a:fld id="{B9675242-79E2-4A9E-A477-E1139C861A03}" type="slidenum">
              <a:rPr lang="el-GR"/>
              <a:pPr>
                <a:defRPr/>
              </a:pPr>
              <a:t>‹#›</a:t>
            </a:fld>
            <a:endParaRPr lang="el-GR"/>
          </a:p>
        </p:txBody>
      </p:sp>
    </p:spTree>
    <p:extLst>
      <p:ext uri="{BB962C8B-B14F-4D97-AF65-F5344CB8AC3E}">
        <p14:creationId xmlns:p14="http://schemas.microsoft.com/office/powerpoint/2010/main" xmlns="" val="1572729435"/>
      </p:ext>
    </p:extLst>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pPr>
              <a:defRPr/>
            </a:pPr>
            <a:endParaRPr lang="el-GR"/>
          </a:p>
        </p:txBody>
      </p:sp>
      <p:sp>
        <p:nvSpPr>
          <p:cNvPr id="6" name="Θέση υποσέλιδου 5"/>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a:defRPr/>
            </a:lvl1pPr>
          </a:lstStyle>
          <a:p>
            <a:pPr>
              <a:defRPr/>
            </a:pPr>
            <a:fld id="{5AF70344-DD56-4A0C-BCCD-2EF163BAE5AA}" type="slidenum">
              <a:rPr lang="el-GR"/>
              <a:pPr>
                <a:defRPr/>
              </a:pPr>
              <a:t>‹#›</a:t>
            </a:fld>
            <a:endParaRPr lang="el-GR"/>
          </a:p>
        </p:txBody>
      </p:sp>
    </p:spTree>
    <p:extLst>
      <p:ext uri="{BB962C8B-B14F-4D97-AF65-F5344CB8AC3E}">
        <p14:creationId xmlns:p14="http://schemas.microsoft.com/office/powerpoint/2010/main" xmlns="" val="3209533482"/>
      </p:ext>
    </p:extLst>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pPr>
              <a:defRPr/>
            </a:pPr>
            <a:endParaRPr lang="el-GR"/>
          </a:p>
        </p:txBody>
      </p:sp>
      <p:sp>
        <p:nvSpPr>
          <p:cNvPr id="6" name="Θέση υποσέλιδου 5"/>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a:defRPr/>
            </a:lvl1pPr>
          </a:lstStyle>
          <a:p>
            <a:pPr>
              <a:defRPr/>
            </a:pPr>
            <a:fld id="{E7F91EF9-59C0-45A1-AF80-0024FF2C2FBF}" type="slidenum">
              <a:rPr lang="el-GR"/>
              <a:pPr>
                <a:defRPr/>
              </a:pPr>
              <a:t>‹#›</a:t>
            </a:fld>
            <a:endParaRPr lang="el-GR"/>
          </a:p>
        </p:txBody>
      </p:sp>
    </p:spTree>
    <p:extLst>
      <p:ext uri="{BB962C8B-B14F-4D97-AF65-F5344CB8AC3E}">
        <p14:creationId xmlns:p14="http://schemas.microsoft.com/office/powerpoint/2010/main" xmlns="" val="2866686458"/>
      </p:ext>
    </p:extLst>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13315" name="7 - Ομάδα"/>
          <p:cNvGrpSpPr>
            <a:grpSpLocks/>
          </p:cNvGrpSpPr>
          <p:nvPr/>
        </p:nvGrpSpPr>
        <p:grpSpPr bwMode="auto">
          <a:xfrm>
            <a:off x="250825" y="3500438"/>
            <a:ext cx="6464300" cy="1689100"/>
            <a:chOff x="251520" y="3501008"/>
            <a:chExt cx="6463828" cy="1689100"/>
          </a:xfrm>
        </p:grpSpPr>
        <p:sp>
          <p:nvSpPr>
            <p:cNvPr id="9" name="TextBox 10"/>
            <p:cNvSpPr txBox="1"/>
            <p:nvPr userDrawn="1"/>
          </p:nvSpPr>
          <p:spPr>
            <a:xfrm>
              <a:off x="1907162" y="3932808"/>
              <a:ext cx="4808186" cy="923925"/>
            </a:xfrm>
            <a:prstGeom prst="rect">
              <a:avLst/>
            </a:prstGeom>
            <a:noFill/>
          </p:spPr>
          <p:txBody>
            <a:bodyPr>
              <a:spAutoFit/>
            </a:bodyPr>
            <a:lstStyle/>
            <a:p>
              <a:pPr fontAlgn="auto">
                <a:spcBef>
                  <a:spcPts val="0"/>
                </a:spcBef>
                <a:spcAft>
                  <a:spcPts val="0"/>
                </a:spcAft>
                <a:defRPr/>
              </a:pPr>
              <a:r>
                <a:rPr lang="en-US" dirty="0">
                  <a:latin typeface="+mn-lt"/>
                  <a:cs typeface="Arial" pitchFamily="34" charset="0"/>
                </a:rPr>
                <a:t>HELLENIC REPUBLIC</a:t>
              </a:r>
            </a:p>
            <a:p>
              <a:pPr fontAlgn="auto">
                <a:spcBef>
                  <a:spcPts val="0"/>
                </a:spcBef>
                <a:spcAft>
                  <a:spcPts val="0"/>
                </a:spcAft>
                <a:defRPr/>
              </a:pPr>
              <a:r>
                <a:rPr lang="en-US" dirty="0">
                  <a:latin typeface="+mn-lt"/>
                  <a:cs typeface="Arial" pitchFamily="34" charset="0"/>
                </a:rPr>
                <a:t>Ministry of Administrative Reform</a:t>
              </a:r>
              <a:r>
                <a:rPr lang="el-GR" dirty="0">
                  <a:latin typeface="+mn-lt"/>
                  <a:cs typeface="Arial" pitchFamily="34" charset="0"/>
                </a:rPr>
                <a:t> </a:t>
              </a:r>
              <a:endParaRPr lang="en-US" dirty="0">
                <a:latin typeface="+mn-lt"/>
                <a:cs typeface="Arial" pitchFamily="34" charset="0"/>
              </a:endParaRPr>
            </a:p>
            <a:p>
              <a:pPr fontAlgn="auto">
                <a:spcBef>
                  <a:spcPts val="0"/>
                </a:spcBef>
                <a:spcAft>
                  <a:spcPts val="0"/>
                </a:spcAft>
                <a:defRPr/>
              </a:pPr>
              <a:r>
                <a:rPr lang="en-US" dirty="0">
                  <a:latin typeface="+mn-lt"/>
                  <a:cs typeface="Arial" pitchFamily="34" charset="0"/>
                </a:rPr>
                <a:t>and E-Governance</a:t>
              </a:r>
              <a:endParaRPr lang="el-GR" dirty="0">
                <a:latin typeface="+mn-lt"/>
              </a:endParaRPr>
            </a:p>
          </p:txBody>
        </p:sp>
        <p:pic>
          <p:nvPicPr>
            <p:cNvPr id="13317"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51520" y="3501008"/>
              <a:ext cx="16637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13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13319"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0825" y="3500438"/>
            <a:ext cx="16637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0"/>
          <p:cNvSpPr txBox="1"/>
          <p:nvPr/>
        </p:nvSpPr>
        <p:spPr>
          <a:xfrm>
            <a:off x="2051050" y="3933825"/>
            <a:ext cx="4808538" cy="922338"/>
          </a:xfrm>
          <a:prstGeom prst="rect">
            <a:avLst/>
          </a:prstGeom>
          <a:noFill/>
        </p:spPr>
        <p:txBody>
          <a:bodyPr>
            <a:spAutoFit/>
          </a:bodyPr>
          <a:lstStyle/>
          <a:p>
            <a:pPr fontAlgn="auto">
              <a:spcBef>
                <a:spcPts val="0"/>
              </a:spcBef>
              <a:spcAft>
                <a:spcPts val="0"/>
              </a:spcAft>
              <a:defRPr/>
            </a:pPr>
            <a:r>
              <a:rPr lang="en-US" dirty="0">
                <a:latin typeface="+mn-lt"/>
                <a:cs typeface="Arial" pitchFamily="34" charset="0"/>
              </a:rPr>
              <a:t>HELLENIC REPUBLIC</a:t>
            </a:r>
          </a:p>
          <a:p>
            <a:pPr fontAlgn="auto">
              <a:spcBef>
                <a:spcPts val="0"/>
              </a:spcBef>
              <a:spcAft>
                <a:spcPts val="0"/>
              </a:spcAft>
              <a:defRPr/>
            </a:pPr>
            <a:r>
              <a:rPr lang="en-US" dirty="0">
                <a:latin typeface="+mn-lt"/>
                <a:cs typeface="Arial" pitchFamily="34" charset="0"/>
              </a:rPr>
              <a:t>Ministry of Administrative Reform</a:t>
            </a:r>
            <a:r>
              <a:rPr lang="el-GR" dirty="0">
                <a:latin typeface="+mn-lt"/>
                <a:cs typeface="Arial" pitchFamily="34" charset="0"/>
              </a:rPr>
              <a:t> </a:t>
            </a:r>
            <a:endParaRPr lang="en-US" dirty="0">
              <a:latin typeface="+mn-lt"/>
              <a:cs typeface="Arial" pitchFamily="34" charset="0"/>
            </a:endParaRPr>
          </a:p>
          <a:p>
            <a:pPr fontAlgn="auto">
              <a:spcBef>
                <a:spcPts val="0"/>
              </a:spcBef>
              <a:spcAft>
                <a:spcPts val="0"/>
              </a:spcAft>
              <a:defRPr/>
            </a:pPr>
            <a:r>
              <a:rPr lang="en-US" dirty="0">
                <a:latin typeface="+mn-lt"/>
                <a:cs typeface="Arial" pitchFamily="34" charset="0"/>
              </a:rPr>
              <a:t>and E-Governance</a:t>
            </a:r>
            <a:endParaRPr lang="el-GR" dirty="0">
              <a:latin typeface="+mn-lt"/>
            </a:endParaRPr>
          </a:p>
        </p:txBody>
      </p:sp>
      <p:sp>
        <p:nvSpPr>
          <p:cNvPr id="13321"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err="1" smtClean="0"/>
              <a:t>Kλικ</a:t>
            </a:r>
            <a:r>
              <a:rPr lang="el-GR" altLang="el-GR" dirty="0" smtClean="0"/>
              <a:t> για επεξεργασία του τίτλου</a:t>
            </a:r>
          </a:p>
        </p:txBody>
      </p:sp>
      <p:sp>
        <p:nvSpPr>
          <p:cNvPr id="13322" name="2 - Θέση κειμένου"/>
          <p:cNvSpPr>
            <a:spLocks noGrp="1"/>
          </p:cNvSpPr>
          <p:nvPr>
            <p:ph type="body" idx="1"/>
          </p:nvPr>
        </p:nvSpPr>
        <p:spPr bwMode="auto">
          <a:xfrm>
            <a:off x="395288" y="1844675"/>
            <a:ext cx="8229600"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3" name="3 - Θέση ημερομηνίας"/>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800">
                <a:latin typeface="+mn-lt"/>
              </a:defRPr>
            </a:lvl1pPr>
          </a:lstStyle>
          <a:p>
            <a:pPr>
              <a:defRPr/>
            </a:pPr>
            <a:endParaRPr lang="el-GR"/>
          </a:p>
        </p:txBody>
      </p:sp>
      <p:sp>
        <p:nvSpPr>
          <p:cNvPr id="14" name="4 - Θέση υποσέλιδου"/>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800">
                <a:latin typeface="+mn-lt"/>
              </a:defRPr>
            </a:lvl1pPr>
          </a:lstStyle>
          <a:p>
            <a:pPr>
              <a:defRPr/>
            </a:pPr>
            <a:endParaRPr lang="el-GR"/>
          </a:p>
        </p:txBody>
      </p:sp>
      <p:sp>
        <p:nvSpPr>
          <p:cNvPr id="15" name="5 - Θέση αριθμού διαφάνειας"/>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800" smtClean="0">
                <a:latin typeface="+mn-lt"/>
              </a:defRPr>
            </a:lvl1pPr>
          </a:lstStyle>
          <a:p>
            <a:pPr>
              <a:defRPr/>
            </a:pPr>
            <a:fld id="{31A5CA46-167F-4B0F-917C-95111D4A81A8}" type="slidenum">
              <a:rPr lang="el-GR"/>
              <a:pPr>
                <a:defRPr/>
              </a:pPr>
              <a:t>‹#›</a:t>
            </a:fld>
            <a:endParaRPr lang="el-GR"/>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advClick="0" advTm="10000"/>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sp>
        <p:nvSpPr>
          <p:cNvPr id="1536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5363" name="2 - Θέση κειμένου"/>
          <p:cNvSpPr>
            <a:spLocks noGrp="1"/>
          </p:cNvSpPr>
          <p:nvPr>
            <p:ph type="body" idx="1"/>
          </p:nvPr>
        </p:nvSpPr>
        <p:spPr bwMode="auto">
          <a:xfrm>
            <a:off x="395288" y="1844675"/>
            <a:ext cx="8229600"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15365" name="7 - Ομάδα"/>
          <p:cNvGrpSpPr>
            <a:grpSpLocks/>
          </p:cNvGrpSpPr>
          <p:nvPr/>
        </p:nvGrpSpPr>
        <p:grpSpPr bwMode="auto">
          <a:xfrm>
            <a:off x="250825" y="3500438"/>
            <a:ext cx="6464300" cy="1689100"/>
            <a:chOff x="251520" y="3501008"/>
            <a:chExt cx="6463828" cy="1689100"/>
          </a:xfrm>
        </p:grpSpPr>
        <p:sp>
          <p:nvSpPr>
            <p:cNvPr id="9" name="TextBox 10"/>
            <p:cNvSpPr txBox="1"/>
            <p:nvPr userDrawn="1"/>
          </p:nvSpPr>
          <p:spPr>
            <a:xfrm>
              <a:off x="1907162" y="3932808"/>
              <a:ext cx="4808186" cy="923925"/>
            </a:xfrm>
            <a:prstGeom prst="rect">
              <a:avLst/>
            </a:prstGeom>
            <a:noFill/>
          </p:spPr>
          <p:txBody>
            <a:bodyPr>
              <a:spAutoFit/>
            </a:bodyPr>
            <a:lstStyle/>
            <a:p>
              <a:pPr fontAlgn="auto">
                <a:spcBef>
                  <a:spcPts val="0"/>
                </a:spcBef>
                <a:spcAft>
                  <a:spcPts val="0"/>
                </a:spcAft>
                <a:defRPr/>
              </a:pPr>
              <a:r>
                <a:rPr lang="en-US" dirty="0">
                  <a:latin typeface="+mn-lt"/>
                  <a:cs typeface="Arial" pitchFamily="34" charset="0"/>
                </a:rPr>
                <a:t>HELLENIC REPUBLIC</a:t>
              </a:r>
            </a:p>
            <a:p>
              <a:pPr fontAlgn="auto">
                <a:spcBef>
                  <a:spcPts val="0"/>
                </a:spcBef>
                <a:spcAft>
                  <a:spcPts val="0"/>
                </a:spcAft>
                <a:defRPr/>
              </a:pPr>
              <a:r>
                <a:rPr lang="en-US" dirty="0">
                  <a:latin typeface="+mn-lt"/>
                  <a:cs typeface="Arial" pitchFamily="34" charset="0"/>
                </a:rPr>
                <a:t>Ministry of Administrative Reform</a:t>
              </a:r>
              <a:r>
                <a:rPr lang="el-GR" dirty="0">
                  <a:latin typeface="+mn-lt"/>
                  <a:cs typeface="Arial" pitchFamily="34" charset="0"/>
                </a:rPr>
                <a:t> </a:t>
              </a:r>
              <a:endParaRPr lang="en-US" dirty="0">
                <a:latin typeface="+mn-lt"/>
                <a:cs typeface="Arial" pitchFamily="34" charset="0"/>
              </a:endParaRPr>
            </a:p>
            <a:p>
              <a:pPr fontAlgn="auto">
                <a:spcBef>
                  <a:spcPts val="0"/>
                </a:spcBef>
                <a:spcAft>
                  <a:spcPts val="0"/>
                </a:spcAft>
                <a:defRPr/>
              </a:pPr>
              <a:r>
                <a:rPr lang="en-US" dirty="0">
                  <a:latin typeface="+mn-lt"/>
                  <a:cs typeface="Arial" pitchFamily="34" charset="0"/>
                </a:rPr>
                <a:t>and E-Governance</a:t>
              </a:r>
              <a:endParaRPr lang="el-GR" dirty="0">
                <a:latin typeface="+mn-lt"/>
              </a:endParaRPr>
            </a:p>
          </p:txBody>
        </p:sp>
        <p:pic>
          <p:nvPicPr>
            <p:cNvPr id="15367"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51520" y="3501008"/>
              <a:ext cx="16637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advClick="0" advTm="10000"/>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800" dirty="0">
                <a:solidFill>
                  <a:schemeClr val="tx1">
                    <a:tint val="75000"/>
                  </a:schemeClr>
                </a:solidFill>
                <a:latin typeface="+mn-lt"/>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tint val="75000"/>
                  </a:schemeClr>
                </a:solidFill>
                <a:latin typeface="+mn-lt"/>
              </a:defRPr>
            </a:lvl1pPr>
          </a:lstStyle>
          <a:p>
            <a:pPr>
              <a:defRPr/>
            </a:pPr>
            <a:fld id="{54C76F00-FB56-4F28-A6BC-26B6A06C64EA}" type="slidenum">
              <a:rPr lang="el-GR"/>
              <a:pPr>
                <a:defRPr/>
              </a:pPr>
              <a:t>‹#›</a:t>
            </a:fld>
            <a:endParaRPr lang="el-GR"/>
          </a:p>
        </p:txBody>
      </p:sp>
      <p:sp>
        <p:nvSpPr>
          <p:cNvPr id="8" name="7 - Ορθογώνιο"/>
          <p:cNvSpPr/>
          <p:nvPr/>
        </p:nvSpPr>
        <p:spPr>
          <a:xfrm>
            <a:off x="0" y="0"/>
            <a:ext cx="9144000" cy="908050"/>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16395" name="8 - Ομάδα"/>
          <p:cNvGrpSpPr>
            <a:grpSpLocks/>
          </p:cNvGrpSpPr>
          <p:nvPr userDrawn="1"/>
        </p:nvGrpSpPr>
        <p:grpSpPr bwMode="auto">
          <a:xfrm>
            <a:off x="0" y="38694"/>
            <a:ext cx="4572000" cy="985342"/>
            <a:chOff x="251520" y="3501008"/>
            <a:chExt cx="8551135" cy="1925900"/>
          </a:xfrm>
        </p:grpSpPr>
        <p:sp>
          <p:nvSpPr>
            <p:cNvPr id="10" name="TextBox 10"/>
            <p:cNvSpPr txBox="1"/>
            <p:nvPr userDrawn="1"/>
          </p:nvSpPr>
          <p:spPr>
            <a:xfrm>
              <a:off x="1908302" y="3922997"/>
              <a:ext cx="6894353" cy="1503911"/>
            </a:xfrm>
            <a:prstGeom prst="rect">
              <a:avLst/>
            </a:prstGeom>
            <a:noFill/>
          </p:spPr>
          <p:txBody>
            <a:bodyPr wrap="square">
              <a:spAutoFit/>
            </a:bodyPr>
            <a:lstStyle/>
            <a:p>
              <a:pPr eaLnBrk="0" hangingPunct="0">
                <a:defRPr/>
              </a:pPr>
              <a:r>
                <a:rPr lang="el-GR" sz="1050" dirty="0">
                  <a:solidFill>
                    <a:schemeClr val="bg1"/>
                  </a:solidFill>
                  <a:latin typeface="+mn-lt"/>
                  <a:cs typeface="Arial" pitchFamily="34" charset="0"/>
                </a:rPr>
                <a:t>ΕΛΛΗΝΙΚΗ ΔΗΜΟΚΡΑΤΙΑ</a:t>
              </a:r>
              <a:endParaRPr lang="en-US" sz="1050" dirty="0">
                <a:solidFill>
                  <a:schemeClr val="bg1"/>
                </a:solidFill>
                <a:latin typeface="+mn-lt"/>
                <a:cs typeface="Arial" pitchFamily="34" charset="0"/>
              </a:endParaRPr>
            </a:p>
            <a:p>
              <a:pPr eaLnBrk="0" hangingPunct="0">
                <a:defRPr/>
              </a:pPr>
              <a:r>
                <a:rPr lang="el-GR" sz="1050" dirty="0">
                  <a:solidFill>
                    <a:schemeClr val="bg1"/>
                  </a:solidFill>
                  <a:latin typeface="+mn-lt"/>
                  <a:cs typeface="Arial" pitchFamily="34" charset="0"/>
                </a:rPr>
                <a:t>Υπουργείο </a:t>
              </a:r>
              <a:r>
                <a:rPr lang="el-GR" sz="1050" baseline="0" dirty="0" smtClean="0">
                  <a:solidFill>
                    <a:schemeClr val="bg1"/>
                  </a:solidFill>
                  <a:latin typeface="+mn-lt"/>
                  <a:cs typeface="Arial" pitchFamily="34" charset="0"/>
                </a:rPr>
                <a:t> </a:t>
              </a:r>
              <a:r>
                <a:rPr lang="el-GR" sz="1050" dirty="0" smtClean="0">
                  <a:solidFill>
                    <a:schemeClr val="bg1"/>
                  </a:solidFill>
                  <a:latin typeface="+mn-lt"/>
                  <a:cs typeface="Arial" pitchFamily="34" charset="0"/>
                </a:rPr>
                <a:t>Διοικητικής Ανασυγκρότησης</a:t>
              </a:r>
            </a:p>
            <a:p>
              <a:pPr algn="ctr" eaLnBrk="0" hangingPunct="0">
                <a:defRPr/>
              </a:pPr>
              <a:r>
                <a:rPr lang="el-GR" sz="900" b="1" dirty="0" smtClean="0">
                  <a:solidFill>
                    <a:schemeClr val="bg1"/>
                  </a:solidFill>
                  <a:latin typeface="+mn-lt"/>
                </a:rPr>
                <a:t> </a:t>
              </a:r>
              <a:endParaRPr lang="el-GR" sz="900" b="1" dirty="0">
                <a:solidFill>
                  <a:schemeClr val="bg1"/>
                </a:solidFill>
                <a:latin typeface="+mn-lt"/>
              </a:endParaRPr>
            </a:p>
            <a:p>
              <a:pPr algn="ctr" eaLnBrk="0" hangingPunct="0">
                <a:defRPr/>
              </a:pPr>
              <a:endParaRPr lang="el-GR" sz="1400" b="1" dirty="0">
                <a:solidFill>
                  <a:schemeClr val="bg1"/>
                </a:solidFill>
                <a:latin typeface="+mn-lt"/>
              </a:endParaRPr>
            </a:p>
          </p:txBody>
        </p:sp>
        <p:pic>
          <p:nvPicPr>
            <p:cNvPr id="16397" name="Picture 2"/>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251520" y="3501008"/>
              <a:ext cx="16637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3" name="Ευθεία γραμμή σύνδεσης 2"/>
          <p:cNvCxnSpPr/>
          <p:nvPr userDrawn="1"/>
        </p:nvCxnSpPr>
        <p:spPr>
          <a:xfrm>
            <a:off x="444762" y="1412776"/>
            <a:ext cx="8087678" cy="0"/>
          </a:xfrm>
          <a:prstGeom prst="line">
            <a:avLst/>
          </a:prstGeom>
        </p:spPr>
        <p:style>
          <a:lnRef idx="3">
            <a:schemeClr val="accent3"/>
          </a:lnRef>
          <a:fillRef idx="0">
            <a:schemeClr val="accent3"/>
          </a:fillRef>
          <a:effectRef idx="2">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82" r:id="rId3"/>
    <p:sldLayoutId id="2147483683" r:id="rId4"/>
    <p:sldLayoutId id="2147483684" r:id="rId5"/>
    <p:sldLayoutId id="2147483685" r:id="rId6"/>
    <p:sldLayoutId id="2147483686" r:id="rId7"/>
    <p:sldLayoutId id="2147483687" r:id="rId8"/>
    <p:sldLayoutId id="2147483721" r:id="rId9"/>
    <p:sldLayoutId id="2147483722" r:id="rId10"/>
    <p:sldLayoutId id="2147483723" r:id="rId11"/>
    <p:sldLayoutId id="2147483724" r:id="rId12"/>
    <p:sldLayoutId id="2147483725" r:id="rId13"/>
    <p:sldLayoutId id="2147483726" r:id="rId14"/>
    <p:sldLayoutId id="2147483727" r:id="rId15"/>
  </p:sldLayoutIdLst>
  <p:transition advClick="0" advTm="10000"/>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fontAlgn="base">
        <a:spcBef>
          <a:spcPct val="20000"/>
        </a:spcBef>
        <a:spcAft>
          <a:spcPct val="0"/>
        </a:spcAft>
        <a:buFont typeface="Wingdings" pitchFamily="2" charset="2"/>
        <a:buChar char="Ø"/>
        <a:defRPr sz="2800">
          <a:solidFill>
            <a:schemeClr val="tx1"/>
          </a:solidFill>
          <a:latin typeface="+mn-lt"/>
          <a:ea typeface="+mn-ea"/>
          <a:cs typeface="+mn-cs"/>
        </a:defRPr>
      </a:lvl1pPr>
      <a:lvl2pPr marL="742950" indent="-285750" algn="l" rtl="0" fontAlgn="base">
        <a:spcBef>
          <a:spcPct val="20000"/>
        </a:spcBef>
        <a:spcAft>
          <a:spcPct val="0"/>
        </a:spcAft>
        <a:buFont typeface="Courier New" pitchFamily="49" charset="0"/>
        <a:buChar char="o"/>
        <a:defRPr sz="2400">
          <a:solidFill>
            <a:schemeClr val="tx1"/>
          </a:solidFill>
          <a:latin typeface="+mn-lt"/>
        </a:defRPr>
      </a:lvl2pPr>
      <a:lvl3pPr marL="1143000" indent="-228600" algn="l" rtl="0" fontAlgn="base">
        <a:spcBef>
          <a:spcPct val="20000"/>
        </a:spcBef>
        <a:spcAft>
          <a:spcPct val="0"/>
        </a:spcAft>
        <a:buFont typeface="Arial" charset="0"/>
        <a:buChar char="•"/>
        <a:defRPr sz="2000">
          <a:solidFill>
            <a:schemeClr val="tx1"/>
          </a:solidFill>
          <a:latin typeface="+mn-lt"/>
        </a:defRPr>
      </a:lvl3pPr>
      <a:lvl4pPr marL="1600200" indent="-228600" algn="l" rtl="0" fontAlgn="base">
        <a:spcBef>
          <a:spcPct val="20000"/>
        </a:spcBef>
        <a:spcAft>
          <a:spcPct val="0"/>
        </a:spcAft>
        <a:buFont typeface="Arial" charset="0"/>
        <a:buChar char="–"/>
        <a:defRPr>
          <a:solidFill>
            <a:schemeClr val="tx1"/>
          </a:solidFill>
          <a:latin typeface="+mn-lt"/>
        </a:defRPr>
      </a:lvl4pPr>
      <a:lvl5pPr marL="2057400" indent="-228600" algn="l" rtl="0" fontAlgn="base">
        <a:spcBef>
          <a:spcPct val="20000"/>
        </a:spcBef>
        <a:spcAft>
          <a:spcPct val="0"/>
        </a:spcAft>
        <a:buFont typeface="Arial" charset="0"/>
        <a:buChar char="»"/>
        <a:defRPr>
          <a:solidFill>
            <a:schemeClr val="tx1"/>
          </a:solidFill>
          <a:latin typeface="+mn-lt"/>
        </a:defRPr>
      </a:lvl5pPr>
      <a:lvl6pPr marL="2514600" indent="-228600" algn="l" rtl="0" fontAlgn="base">
        <a:spcBef>
          <a:spcPct val="20000"/>
        </a:spcBef>
        <a:spcAft>
          <a:spcPct val="0"/>
        </a:spcAft>
        <a:buFont typeface="Arial" charset="0"/>
        <a:buChar char="»"/>
        <a:defRPr>
          <a:solidFill>
            <a:schemeClr val="tx1"/>
          </a:solidFill>
          <a:latin typeface="+mn-lt"/>
        </a:defRPr>
      </a:lvl6pPr>
      <a:lvl7pPr marL="2971800" indent="-228600" algn="l" rtl="0" fontAlgn="base">
        <a:spcBef>
          <a:spcPct val="20000"/>
        </a:spcBef>
        <a:spcAft>
          <a:spcPct val="0"/>
        </a:spcAft>
        <a:buFont typeface="Arial" charset="0"/>
        <a:buChar char="»"/>
        <a:defRPr>
          <a:solidFill>
            <a:schemeClr val="tx1"/>
          </a:solidFill>
          <a:latin typeface="+mn-lt"/>
        </a:defRPr>
      </a:lvl7pPr>
      <a:lvl8pPr marL="3429000" indent="-228600" algn="l" rtl="0" fontAlgn="base">
        <a:spcBef>
          <a:spcPct val="20000"/>
        </a:spcBef>
        <a:spcAft>
          <a:spcPct val="0"/>
        </a:spcAft>
        <a:buFont typeface="Arial" charset="0"/>
        <a:buChar char="»"/>
        <a:defRPr>
          <a:solidFill>
            <a:schemeClr val="tx1"/>
          </a:solidFill>
          <a:latin typeface="+mn-lt"/>
        </a:defRPr>
      </a:lvl8pPr>
      <a:lvl9pPr marL="3886200" indent="-228600" algn="l" rtl="0" fontAlgn="base">
        <a:spcBef>
          <a:spcPct val="20000"/>
        </a:spcBef>
        <a:spcAft>
          <a:spcPct val="0"/>
        </a:spcAft>
        <a:buFont typeface="Arial" charset="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2" name="11 - TextBox"/>
          <p:cNvSpPr txBox="1"/>
          <p:nvPr/>
        </p:nvSpPr>
        <p:spPr>
          <a:xfrm>
            <a:off x="900113" y="6381750"/>
            <a:ext cx="7920037" cy="230188"/>
          </a:xfrm>
          <a:prstGeom prst="rect">
            <a:avLst/>
          </a:prstGeom>
          <a:noFill/>
        </p:spPr>
        <p:txBody>
          <a:bodyPr>
            <a:spAutoFit/>
          </a:bodyPr>
          <a:lstStyle/>
          <a:p>
            <a:pPr fontAlgn="auto">
              <a:spcBef>
                <a:spcPts val="0"/>
              </a:spcBef>
              <a:spcAft>
                <a:spcPts val="0"/>
              </a:spcAft>
              <a:defRPr/>
            </a:pPr>
            <a:r>
              <a:rPr lang="en-US" sz="900" dirty="0">
                <a:latin typeface="+mn-lt"/>
              </a:rPr>
              <a:t>18 </a:t>
            </a:r>
            <a:r>
              <a:rPr lang="en-US" sz="900" dirty="0" err="1">
                <a:latin typeface="+mn-lt"/>
              </a:rPr>
              <a:t>Theofilopoulou</a:t>
            </a:r>
            <a:r>
              <a:rPr lang="en-US" sz="900" dirty="0">
                <a:latin typeface="+mn-lt"/>
              </a:rPr>
              <a:t> &amp; </a:t>
            </a:r>
            <a:r>
              <a:rPr lang="en-US" sz="900" dirty="0" err="1">
                <a:latin typeface="+mn-lt"/>
              </a:rPr>
              <a:t>Menehmou</a:t>
            </a:r>
            <a:r>
              <a:rPr lang="en-US" sz="900" dirty="0">
                <a:latin typeface="+mn-lt"/>
              </a:rPr>
              <a:t> </a:t>
            </a:r>
            <a:r>
              <a:rPr lang="en-US" sz="900" dirty="0" err="1">
                <a:latin typeface="+mn-lt"/>
              </a:rPr>
              <a:t>str</a:t>
            </a:r>
            <a:r>
              <a:rPr lang="el-GR" sz="900" dirty="0">
                <a:latin typeface="+mn-lt"/>
              </a:rPr>
              <a:t>, 11</a:t>
            </a:r>
            <a:r>
              <a:rPr lang="en-US" sz="900" dirty="0">
                <a:latin typeface="+mn-lt"/>
              </a:rPr>
              <a:t>743</a:t>
            </a:r>
            <a:r>
              <a:rPr lang="el-GR" sz="900" dirty="0">
                <a:latin typeface="+mn-lt"/>
              </a:rPr>
              <a:t> </a:t>
            </a:r>
            <a:r>
              <a:rPr lang="en-US" sz="900" dirty="0">
                <a:latin typeface="+mn-lt"/>
              </a:rPr>
              <a:t>Athens-GR</a:t>
            </a:r>
            <a:r>
              <a:rPr lang="el-GR" sz="900" dirty="0">
                <a:latin typeface="+mn-lt"/>
              </a:rPr>
              <a:t>, Τ 21</a:t>
            </a:r>
            <a:r>
              <a:rPr lang="en-US" sz="900" dirty="0">
                <a:latin typeface="+mn-lt"/>
              </a:rPr>
              <a:t>3 2018060</a:t>
            </a:r>
            <a:r>
              <a:rPr lang="el-GR" sz="900" dirty="0">
                <a:latin typeface="+mn-lt"/>
              </a:rPr>
              <a:t>, </a:t>
            </a:r>
            <a:r>
              <a:rPr lang="en-US" sz="900" dirty="0">
                <a:latin typeface="+mn-lt"/>
              </a:rPr>
              <a:t>F 213 2018062</a:t>
            </a:r>
            <a:endParaRPr lang="el-GR" sz="900" dirty="0">
              <a:latin typeface="+mn-lt"/>
            </a:endParaRPr>
          </a:p>
        </p:txBody>
      </p:sp>
      <p:sp>
        <p:nvSpPr>
          <p:cNvPr id="8" name="TextBox 10"/>
          <p:cNvSpPr txBox="1"/>
          <p:nvPr/>
        </p:nvSpPr>
        <p:spPr>
          <a:xfrm>
            <a:off x="1060450" y="5732463"/>
            <a:ext cx="4806950" cy="508000"/>
          </a:xfrm>
          <a:prstGeom prst="rect">
            <a:avLst/>
          </a:prstGeom>
          <a:noFill/>
        </p:spPr>
        <p:txBody>
          <a:bodyPr>
            <a:spAutoFit/>
          </a:bodyPr>
          <a:lstStyle/>
          <a:p>
            <a:pPr fontAlgn="auto">
              <a:spcBef>
                <a:spcPts val="0"/>
              </a:spcBef>
              <a:spcAft>
                <a:spcPts val="0"/>
              </a:spcAft>
              <a:defRPr/>
            </a:pPr>
            <a:r>
              <a:rPr lang="en-US" sz="900" dirty="0">
                <a:solidFill>
                  <a:schemeClr val="bg1"/>
                </a:solidFill>
                <a:latin typeface="+mn-lt"/>
                <a:cs typeface="Arial" pitchFamily="34" charset="0"/>
              </a:rPr>
              <a:t>HELLENIC REPUBLIC</a:t>
            </a:r>
          </a:p>
          <a:p>
            <a:pPr fontAlgn="auto">
              <a:spcBef>
                <a:spcPts val="0"/>
              </a:spcBef>
              <a:spcAft>
                <a:spcPts val="0"/>
              </a:spcAft>
              <a:defRPr/>
            </a:pPr>
            <a:r>
              <a:rPr lang="en-US" sz="900" dirty="0">
                <a:solidFill>
                  <a:schemeClr val="bg1"/>
                </a:solidFill>
                <a:latin typeface="+mn-lt"/>
                <a:cs typeface="Arial" pitchFamily="34" charset="0"/>
              </a:rPr>
              <a:t>Ministry of Administrative Reform</a:t>
            </a:r>
            <a:r>
              <a:rPr lang="el-GR" sz="900" dirty="0">
                <a:solidFill>
                  <a:schemeClr val="bg1"/>
                </a:solidFill>
                <a:latin typeface="+mn-lt"/>
                <a:cs typeface="Arial" pitchFamily="34" charset="0"/>
              </a:rPr>
              <a:t> </a:t>
            </a:r>
            <a:endParaRPr lang="en-US" sz="900" dirty="0">
              <a:solidFill>
                <a:schemeClr val="bg1"/>
              </a:solidFill>
              <a:latin typeface="+mn-lt"/>
              <a:cs typeface="Arial" pitchFamily="34" charset="0"/>
            </a:endParaRPr>
          </a:p>
          <a:p>
            <a:pPr fontAlgn="auto">
              <a:spcBef>
                <a:spcPts val="0"/>
              </a:spcBef>
              <a:spcAft>
                <a:spcPts val="0"/>
              </a:spcAft>
              <a:defRPr/>
            </a:pPr>
            <a:r>
              <a:rPr lang="el-GR" sz="900" dirty="0">
                <a:solidFill>
                  <a:schemeClr val="bg1"/>
                </a:solidFill>
                <a:latin typeface="+mn-lt"/>
                <a:cs typeface="Arial" pitchFamily="34" charset="0"/>
              </a:rPr>
              <a:t>&amp;</a:t>
            </a:r>
            <a:r>
              <a:rPr lang="en-US" sz="900" dirty="0">
                <a:solidFill>
                  <a:schemeClr val="bg1"/>
                </a:solidFill>
                <a:latin typeface="+mn-lt"/>
                <a:cs typeface="Arial" pitchFamily="34" charset="0"/>
              </a:rPr>
              <a:t> E-Governance</a:t>
            </a:r>
            <a:endParaRPr lang="el-GR" sz="900" dirty="0">
              <a:solidFill>
                <a:schemeClr val="bg1"/>
              </a:solidFill>
              <a:latin typeface="+mn-lt"/>
            </a:endParaRPr>
          </a:p>
        </p:txBody>
      </p:sp>
      <p:pic>
        <p:nvPicPr>
          <p:cNvPr id="17414" name="8 - Εικόνα" descr="logo_min_tre_370x70.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0825" y="5641975"/>
            <a:ext cx="3524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 Ορθογώνιο"/>
          <p:cNvSpPr/>
          <p:nvPr/>
        </p:nvSpPr>
        <p:spPr>
          <a:xfrm>
            <a:off x="900113" y="5662613"/>
            <a:ext cx="4427537" cy="646112"/>
          </a:xfrm>
          <a:prstGeom prst="rect">
            <a:avLst/>
          </a:prstGeom>
          <a:solidFill>
            <a:schemeClr val="bg1"/>
          </a:solidFill>
        </p:spPr>
        <p:txBody>
          <a:bodyPr>
            <a:spAutoFit/>
          </a:bodyPr>
          <a:lstStyle/>
          <a:p>
            <a:pPr fontAlgn="auto">
              <a:spcBef>
                <a:spcPts val="0"/>
              </a:spcBef>
              <a:spcAft>
                <a:spcPts val="0"/>
              </a:spcAft>
              <a:defRPr/>
            </a:pPr>
            <a:r>
              <a:rPr lang="en-US" sz="1200" b="1" dirty="0">
                <a:solidFill>
                  <a:srgbClr val="263E82"/>
                </a:solidFill>
                <a:latin typeface="+mn-lt"/>
                <a:cs typeface="Arial" pitchFamily="34" charset="0"/>
              </a:rPr>
              <a:t>HELLENIC REPUBLIC </a:t>
            </a:r>
          </a:p>
          <a:p>
            <a:pPr fontAlgn="auto">
              <a:spcBef>
                <a:spcPts val="0"/>
              </a:spcBef>
              <a:spcAft>
                <a:spcPts val="0"/>
              </a:spcAft>
              <a:defRPr/>
            </a:pPr>
            <a:r>
              <a:rPr lang="en-US" sz="1200" b="1" dirty="0">
                <a:solidFill>
                  <a:srgbClr val="263E82"/>
                </a:solidFill>
                <a:latin typeface="+mn-lt"/>
                <a:cs typeface="Arial" pitchFamily="34" charset="0"/>
              </a:rPr>
              <a:t>Ministry of Administrative Reform</a:t>
            </a:r>
            <a:r>
              <a:rPr lang="el-GR" sz="1200" b="1" dirty="0">
                <a:solidFill>
                  <a:srgbClr val="263E82"/>
                </a:solidFill>
                <a:latin typeface="+mn-lt"/>
                <a:cs typeface="Arial" pitchFamily="34" charset="0"/>
              </a:rPr>
              <a:t> </a:t>
            </a:r>
            <a:endParaRPr lang="en-US" sz="1200" b="1" dirty="0">
              <a:solidFill>
                <a:srgbClr val="263E82"/>
              </a:solidFill>
              <a:latin typeface="+mn-lt"/>
              <a:cs typeface="Arial" pitchFamily="34" charset="0"/>
            </a:endParaRPr>
          </a:p>
          <a:p>
            <a:pPr fontAlgn="auto">
              <a:spcBef>
                <a:spcPts val="0"/>
              </a:spcBef>
              <a:spcAft>
                <a:spcPts val="0"/>
              </a:spcAft>
              <a:defRPr/>
            </a:pPr>
            <a:r>
              <a:rPr lang="en-US" sz="1200" b="1" dirty="0">
                <a:solidFill>
                  <a:srgbClr val="263E82"/>
                </a:solidFill>
                <a:latin typeface="+mn-lt"/>
                <a:cs typeface="Arial" pitchFamily="34" charset="0"/>
              </a:rPr>
              <a:t>and E-Governance</a:t>
            </a:r>
            <a:endParaRPr lang="el-GR" sz="1200" b="1" dirty="0">
              <a:solidFill>
                <a:srgbClr val="263E82"/>
              </a:solidFill>
              <a:latin typeface="+mn-lt"/>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advClick="0" advTm="1000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18435" name="7 - Ομάδα"/>
          <p:cNvGrpSpPr>
            <a:grpSpLocks/>
          </p:cNvGrpSpPr>
          <p:nvPr/>
        </p:nvGrpSpPr>
        <p:grpSpPr bwMode="auto">
          <a:xfrm>
            <a:off x="250825" y="3500438"/>
            <a:ext cx="6464300" cy="1689100"/>
            <a:chOff x="251520" y="3501008"/>
            <a:chExt cx="6463828" cy="1689100"/>
          </a:xfrm>
        </p:grpSpPr>
        <p:sp>
          <p:nvSpPr>
            <p:cNvPr id="9" name="TextBox 10"/>
            <p:cNvSpPr txBox="1"/>
            <p:nvPr userDrawn="1"/>
          </p:nvSpPr>
          <p:spPr>
            <a:xfrm>
              <a:off x="1907162" y="3932808"/>
              <a:ext cx="4808186" cy="923925"/>
            </a:xfrm>
            <a:prstGeom prst="rect">
              <a:avLst/>
            </a:prstGeom>
            <a:noFill/>
          </p:spPr>
          <p:txBody>
            <a:bodyPr>
              <a:spAutoFit/>
            </a:bodyPr>
            <a:lstStyle/>
            <a:p>
              <a:pPr fontAlgn="auto">
                <a:spcBef>
                  <a:spcPts val="0"/>
                </a:spcBef>
                <a:spcAft>
                  <a:spcPts val="0"/>
                </a:spcAft>
                <a:defRPr/>
              </a:pPr>
              <a:r>
                <a:rPr lang="en-US" dirty="0">
                  <a:latin typeface="+mn-lt"/>
                  <a:cs typeface="Arial" pitchFamily="34" charset="0"/>
                </a:rPr>
                <a:t>HELLENIC REPUBLIC</a:t>
              </a:r>
            </a:p>
            <a:p>
              <a:pPr fontAlgn="auto">
                <a:spcBef>
                  <a:spcPts val="0"/>
                </a:spcBef>
                <a:spcAft>
                  <a:spcPts val="0"/>
                </a:spcAft>
                <a:defRPr/>
              </a:pPr>
              <a:r>
                <a:rPr lang="en-US" dirty="0">
                  <a:latin typeface="+mn-lt"/>
                  <a:cs typeface="Arial" pitchFamily="34" charset="0"/>
                </a:rPr>
                <a:t>Ministry of Administrative Reform</a:t>
              </a:r>
              <a:r>
                <a:rPr lang="el-GR" dirty="0">
                  <a:latin typeface="+mn-lt"/>
                  <a:cs typeface="Arial" pitchFamily="34" charset="0"/>
                </a:rPr>
                <a:t> </a:t>
              </a:r>
              <a:endParaRPr lang="en-US" dirty="0">
                <a:latin typeface="+mn-lt"/>
                <a:cs typeface="Arial" pitchFamily="34" charset="0"/>
              </a:endParaRPr>
            </a:p>
            <a:p>
              <a:pPr fontAlgn="auto">
                <a:spcBef>
                  <a:spcPts val="0"/>
                </a:spcBef>
                <a:spcAft>
                  <a:spcPts val="0"/>
                </a:spcAft>
                <a:defRPr/>
              </a:pPr>
              <a:r>
                <a:rPr lang="en-US" dirty="0">
                  <a:latin typeface="+mn-lt"/>
                  <a:cs typeface="Arial" pitchFamily="34" charset="0"/>
                </a:rPr>
                <a:t>and E-Governance</a:t>
              </a:r>
              <a:endParaRPr lang="el-GR" dirty="0">
                <a:latin typeface="+mn-lt"/>
              </a:endParaRPr>
            </a:p>
          </p:txBody>
        </p:sp>
        <p:pic>
          <p:nvPicPr>
            <p:cNvPr id="18437"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251520" y="3501008"/>
              <a:ext cx="16637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438"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8439" name="2 - Θέση κειμένου"/>
          <p:cNvSpPr>
            <a:spLocks noGrp="1"/>
          </p:cNvSpPr>
          <p:nvPr>
            <p:ph type="body" idx="1"/>
          </p:nvPr>
        </p:nvSpPr>
        <p:spPr bwMode="auto">
          <a:xfrm>
            <a:off x="395288" y="1844675"/>
            <a:ext cx="8229600"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8" name="2 - Θέση ημερομηνίας"/>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800">
                <a:latin typeface="+mn-lt"/>
              </a:defRPr>
            </a:lvl1pPr>
          </a:lstStyle>
          <a:p>
            <a:pPr>
              <a:defRPr/>
            </a:pPr>
            <a:endParaRPr lang="el-GR"/>
          </a:p>
        </p:txBody>
      </p:sp>
      <p:sp>
        <p:nvSpPr>
          <p:cNvPr id="11" name="3 - Θέση υποσέλιδου"/>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800">
                <a:latin typeface="+mn-lt"/>
              </a:defRPr>
            </a:lvl1pPr>
          </a:lstStyle>
          <a:p>
            <a:pPr>
              <a:defRPr/>
            </a:pPr>
            <a:endParaRPr lang="el-GR"/>
          </a:p>
        </p:txBody>
      </p:sp>
      <p:sp>
        <p:nvSpPr>
          <p:cNvPr id="12" name="4 - Θέση αριθμού διαφάνειας"/>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800" smtClean="0">
                <a:latin typeface="+mn-lt"/>
              </a:defRPr>
            </a:lvl1pPr>
          </a:lstStyle>
          <a:p>
            <a:pPr>
              <a:defRPr/>
            </a:pPr>
            <a:fld id="{E0114B01-0142-4595-9DBD-1CE6F6BA686D}" type="slidenum">
              <a:rPr lang="el-GR"/>
              <a:pPr>
                <a:defRPr/>
              </a:pPr>
              <a:t>‹#›</a:t>
            </a:fld>
            <a:endParaRPr lang="el-GR"/>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advClick="0" advTm="10000"/>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2" name="11 - TextBox"/>
          <p:cNvSpPr txBox="1"/>
          <p:nvPr/>
        </p:nvSpPr>
        <p:spPr>
          <a:xfrm>
            <a:off x="900113" y="6381750"/>
            <a:ext cx="7920037" cy="230188"/>
          </a:xfrm>
          <a:prstGeom prst="rect">
            <a:avLst/>
          </a:prstGeom>
          <a:noFill/>
        </p:spPr>
        <p:txBody>
          <a:bodyPr>
            <a:spAutoFit/>
          </a:bodyPr>
          <a:lstStyle/>
          <a:p>
            <a:pPr fontAlgn="auto">
              <a:spcBef>
                <a:spcPts val="0"/>
              </a:spcBef>
              <a:spcAft>
                <a:spcPts val="0"/>
              </a:spcAft>
              <a:defRPr/>
            </a:pPr>
            <a:r>
              <a:rPr lang="en-US" sz="900" dirty="0">
                <a:latin typeface="+mn-lt"/>
              </a:rPr>
              <a:t>18 </a:t>
            </a:r>
            <a:r>
              <a:rPr lang="en-US" sz="900" dirty="0" err="1">
                <a:latin typeface="+mn-lt"/>
              </a:rPr>
              <a:t>Theofilopoulou</a:t>
            </a:r>
            <a:r>
              <a:rPr lang="en-US" sz="900" dirty="0">
                <a:latin typeface="+mn-lt"/>
              </a:rPr>
              <a:t> &amp; </a:t>
            </a:r>
            <a:r>
              <a:rPr lang="en-US" sz="900" dirty="0" err="1">
                <a:latin typeface="+mn-lt"/>
              </a:rPr>
              <a:t>Menehmou</a:t>
            </a:r>
            <a:r>
              <a:rPr lang="en-US" sz="900" dirty="0">
                <a:latin typeface="+mn-lt"/>
              </a:rPr>
              <a:t> </a:t>
            </a:r>
            <a:r>
              <a:rPr lang="en-US" sz="900" dirty="0" err="1">
                <a:latin typeface="+mn-lt"/>
              </a:rPr>
              <a:t>str</a:t>
            </a:r>
            <a:r>
              <a:rPr lang="el-GR" sz="900" dirty="0">
                <a:latin typeface="+mn-lt"/>
              </a:rPr>
              <a:t>, 11</a:t>
            </a:r>
            <a:r>
              <a:rPr lang="en-US" sz="900" dirty="0">
                <a:latin typeface="+mn-lt"/>
              </a:rPr>
              <a:t>743</a:t>
            </a:r>
            <a:r>
              <a:rPr lang="el-GR" sz="900" dirty="0">
                <a:latin typeface="+mn-lt"/>
              </a:rPr>
              <a:t> </a:t>
            </a:r>
            <a:r>
              <a:rPr lang="en-US" sz="900" dirty="0">
                <a:latin typeface="+mn-lt"/>
              </a:rPr>
              <a:t>Athens-GR</a:t>
            </a:r>
            <a:r>
              <a:rPr lang="el-GR" sz="900" dirty="0">
                <a:latin typeface="+mn-lt"/>
              </a:rPr>
              <a:t>, Τ 21</a:t>
            </a:r>
            <a:r>
              <a:rPr lang="en-US" sz="900" dirty="0">
                <a:latin typeface="+mn-lt"/>
              </a:rPr>
              <a:t>3 2018060</a:t>
            </a:r>
            <a:r>
              <a:rPr lang="el-GR" sz="900" dirty="0">
                <a:latin typeface="+mn-lt"/>
              </a:rPr>
              <a:t>, </a:t>
            </a:r>
            <a:r>
              <a:rPr lang="en-US" sz="900" dirty="0">
                <a:latin typeface="+mn-lt"/>
              </a:rPr>
              <a:t>F 213 2018062</a:t>
            </a:r>
            <a:endParaRPr lang="el-GR" sz="900" dirty="0">
              <a:latin typeface="+mn-lt"/>
            </a:endParaRPr>
          </a:p>
        </p:txBody>
      </p:sp>
      <p:sp>
        <p:nvSpPr>
          <p:cNvPr id="8" name="TextBox 10"/>
          <p:cNvSpPr txBox="1"/>
          <p:nvPr/>
        </p:nvSpPr>
        <p:spPr>
          <a:xfrm>
            <a:off x="1060450" y="5732463"/>
            <a:ext cx="4806950" cy="508000"/>
          </a:xfrm>
          <a:prstGeom prst="rect">
            <a:avLst/>
          </a:prstGeom>
          <a:noFill/>
        </p:spPr>
        <p:txBody>
          <a:bodyPr>
            <a:spAutoFit/>
          </a:bodyPr>
          <a:lstStyle/>
          <a:p>
            <a:pPr fontAlgn="auto">
              <a:spcBef>
                <a:spcPts val="0"/>
              </a:spcBef>
              <a:spcAft>
                <a:spcPts val="0"/>
              </a:spcAft>
              <a:defRPr/>
            </a:pPr>
            <a:r>
              <a:rPr lang="en-US" sz="900" dirty="0">
                <a:solidFill>
                  <a:schemeClr val="bg1"/>
                </a:solidFill>
                <a:latin typeface="+mn-lt"/>
                <a:cs typeface="Arial" pitchFamily="34" charset="0"/>
              </a:rPr>
              <a:t>HELLENIC REPUBLIC</a:t>
            </a:r>
          </a:p>
          <a:p>
            <a:pPr fontAlgn="auto">
              <a:spcBef>
                <a:spcPts val="0"/>
              </a:spcBef>
              <a:spcAft>
                <a:spcPts val="0"/>
              </a:spcAft>
              <a:defRPr/>
            </a:pPr>
            <a:r>
              <a:rPr lang="en-US" sz="900" dirty="0">
                <a:solidFill>
                  <a:schemeClr val="bg1"/>
                </a:solidFill>
                <a:latin typeface="+mn-lt"/>
                <a:cs typeface="Arial" pitchFamily="34" charset="0"/>
              </a:rPr>
              <a:t>Ministry of Administrative Reform</a:t>
            </a:r>
            <a:r>
              <a:rPr lang="el-GR" sz="900" dirty="0">
                <a:solidFill>
                  <a:schemeClr val="bg1"/>
                </a:solidFill>
                <a:latin typeface="+mn-lt"/>
                <a:cs typeface="Arial" pitchFamily="34" charset="0"/>
              </a:rPr>
              <a:t> </a:t>
            </a:r>
            <a:endParaRPr lang="en-US" sz="900" dirty="0">
              <a:solidFill>
                <a:schemeClr val="bg1"/>
              </a:solidFill>
              <a:latin typeface="+mn-lt"/>
              <a:cs typeface="Arial" pitchFamily="34" charset="0"/>
            </a:endParaRPr>
          </a:p>
          <a:p>
            <a:pPr fontAlgn="auto">
              <a:spcBef>
                <a:spcPts val="0"/>
              </a:spcBef>
              <a:spcAft>
                <a:spcPts val="0"/>
              </a:spcAft>
              <a:defRPr/>
            </a:pPr>
            <a:r>
              <a:rPr lang="el-GR" sz="900" dirty="0">
                <a:solidFill>
                  <a:schemeClr val="bg1"/>
                </a:solidFill>
                <a:latin typeface="+mn-lt"/>
                <a:cs typeface="Arial" pitchFamily="34" charset="0"/>
              </a:rPr>
              <a:t>&amp;</a:t>
            </a:r>
            <a:r>
              <a:rPr lang="en-US" sz="900" dirty="0">
                <a:solidFill>
                  <a:schemeClr val="bg1"/>
                </a:solidFill>
                <a:latin typeface="+mn-lt"/>
                <a:cs typeface="Arial" pitchFamily="34" charset="0"/>
              </a:rPr>
              <a:t> E-Governance</a:t>
            </a:r>
            <a:endParaRPr lang="el-GR" sz="900" dirty="0">
              <a:solidFill>
                <a:schemeClr val="bg1"/>
              </a:solidFill>
              <a:latin typeface="+mn-lt"/>
            </a:endParaRPr>
          </a:p>
        </p:txBody>
      </p:sp>
      <p:pic>
        <p:nvPicPr>
          <p:cNvPr id="19461" name="8 - Εικόνα" descr="logo_min_tre_370x70.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0825" y="5641975"/>
            <a:ext cx="3524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 Ορθογώνιο"/>
          <p:cNvSpPr/>
          <p:nvPr/>
        </p:nvSpPr>
        <p:spPr>
          <a:xfrm>
            <a:off x="900113" y="5662613"/>
            <a:ext cx="4427537" cy="646112"/>
          </a:xfrm>
          <a:prstGeom prst="rect">
            <a:avLst/>
          </a:prstGeom>
          <a:solidFill>
            <a:schemeClr val="bg1"/>
          </a:solidFill>
        </p:spPr>
        <p:txBody>
          <a:bodyPr>
            <a:spAutoFit/>
          </a:bodyPr>
          <a:lstStyle/>
          <a:p>
            <a:pPr fontAlgn="auto">
              <a:spcBef>
                <a:spcPts val="0"/>
              </a:spcBef>
              <a:spcAft>
                <a:spcPts val="0"/>
              </a:spcAft>
              <a:defRPr/>
            </a:pPr>
            <a:r>
              <a:rPr lang="en-US" sz="1200" b="1" dirty="0">
                <a:solidFill>
                  <a:srgbClr val="263E82"/>
                </a:solidFill>
                <a:latin typeface="+mn-lt"/>
                <a:cs typeface="Arial" pitchFamily="34" charset="0"/>
              </a:rPr>
              <a:t>HELLENIC REPUBLIC </a:t>
            </a:r>
          </a:p>
          <a:p>
            <a:pPr fontAlgn="auto">
              <a:spcBef>
                <a:spcPts val="0"/>
              </a:spcBef>
              <a:spcAft>
                <a:spcPts val="0"/>
              </a:spcAft>
              <a:defRPr/>
            </a:pPr>
            <a:r>
              <a:rPr lang="en-US" sz="1200" b="1" dirty="0">
                <a:solidFill>
                  <a:srgbClr val="263E82"/>
                </a:solidFill>
                <a:latin typeface="+mn-lt"/>
                <a:cs typeface="Arial" pitchFamily="34" charset="0"/>
              </a:rPr>
              <a:t>Ministry of Administrative Reform</a:t>
            </a:r>
            <a:r>
              <a:rPr lang="el-GR" sz="1200" b="1" dirty="0">
                <a:solidFill>
                  <a:srgbClr val="263E82"/>
                </a:solidFill>
                <a:latin typeface="+mn-lt"/>
                <a:cs typeface="Arial" pitchFamily="34" charset="0"/>
              </a:rPr>
              <a:t> </a:t>
            </a:r>
            <a:endParaRPr lang="en-US" sz="1200" b="1" dirty="0">
              <a:solidFill>
                <a:srgbClr val="263E82"/>
              </a:solidFill>
              <a:latin typeface="+mn-lt"/>
              <a:cs typeface="Arial" pitchFamily="34" charset="0"/>
            </a:endParaRPr>
          </a:p>
          <a:p>
            <a:pPr fontAlgn="auto">
              <a:spcBef>
                <a:spcPts val="0"/>
              </a:spcBef>
              <a:spcAft>
                <a:spcPts val="0"/>
              </a:spcAft>
              <a:defRPr/>
            </a:pPr>
            <a:r>
              <a:rPr lang="en-US" sz="1200" b="1" dirty="0">
                <a:solidFill>
                  <a:srgbClr val="263E82"/>
                </a:solidFill>
                <a:latin typeface="+mn-lt"/>
                <a:cs typeface="Arial" pitchFamily="34" charset="0"/>
              </a:rPr>
              <a:t>and E-Governance</a:t>
            </a:r>
            <a:endParaRPr lang="el-GR" sz="1200" b="1" dirty="0">
              <a:solidFill>
                <a:srgbClr val="263E82"/>
              </a:solidFill>
              <a:latin typeface="+mn-lt"/>
            </a:endParaRPr>
          </a:p>
        </p:txBody>
      </p:sp>
      <p:sp>
        <p:nvSpPr>
          <p:cNvPr id="19463"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1" name="5 - Θέση αριθμού διαφάνειας"/>
          <p:cNvSpPr>
            <a:spLocks noGrp="1"/>
          </p:cNvSpPr>
          <p:nvPr>
            <p:ph type="sldNum" sz="quarter" idx="4"/>
          </p:nvPr>
        </p:nvSpPr>
        <p:spPr>
          <a:xfrm>
            <a:off x="8316913" y="6381750"/>
            <a:ext cx="730250" cy="411163"/>
          </a:xfrm>
          <a:prstGeom prst="rect">
            <a:avLst/>
          </a:prstGeom>
        </p:spPr>
        <p:txBody>
          <a:bodyPr/>
          <a:lstStyle>
            <a:lvl1pPr algn="r" fontAlgn="auto">
              <a:spcBef>
                <a:spcPts val="0"/>
              </a:spcBef>
              <a:spcAft>
                <a:spcPts val="0"/>
              </a:spcAft>
              <a:defRPr sz="800" smtClean="0">
                <a:solidFill>
                  <a:schemeClr val="bg1">
                    <a:lumMod val="50000"/>
                  </a:schemeClr>
                </a:solidFill>
                <a:latin typeface="+mn-lt"/>
              </a:defRPr>
            </a:lvl1pPr>
          </a:lstStyle>
          <a:p>
            <a:pPr>
              <a:defRPr/>
            </a:pPr>
            <a:fld id="{F4862798-C26A-4BF0-807C-6DA9AE0A4D0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advClick="0" advTm="1000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notesSlide" Target="../notesSlides/notesSlide36.xml"/><Relationship Id="rId7" Type="http://schemas.openxmlformats.org/officeDocument/2006/relationships/diagramQuickStyle" Target="../diagrams/quickStyle17.xml"/><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oleObject" Target="../embeddings/oleObject5.bin"/><Relationship Id="rId9" Type="http://schemas.microsoft.com/office/2007/relationships/diagramDrawing" Target="../diagrams/drawing17.xml"/></Relationships>
</file>

<file path=ppt/slides/_rels/slide101.xml.rels><?xml version="1.0" encoding="UTF-8" standalone="yes"?>
<Relationships xmlns="http://schemas.openxmlformats.org/package/2006/relationships"><Relationship Id="rId2" Type="http://schemas.openxmlformats.org/officeDocument/2006/relationships/hyperlink" Target="http://www.data.gov.gr/" TargetMode="Externa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microsoft.com/office/2007/relationships/hdphoto" Target="../media/hdphoto3.wdp"/></Relationships>
</file>

<file path=ppt/slides/_rels/slide104.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notesSlide" Target="../notesSlides/notesSlide39.xml"/><Relationship Id="rId7" Type="http://schemas.openxmlformats.org/officeDocument/2006/relationships/diagramQuickStyle" Target="../diagrams/quickStyle18.xml"/><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oleObject" Target="../embeddings/oleObject6.bin"/><Relationship Id="rId9" Type="http://schemas.microsoft.com/office/2007/relationships/diagramDrawing" Target="../diagrams/drawing18.xml"/></Relationships>
</file>

<file path=ppt/slides/_rels/slide105.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notesSlide" Target="../notesSlides/notesSlide40.xml"/><Relationship Id="rId7" Type="http://schemas.openxmlformats.org/officeDocument/2006/relationships/diagramQuickStyle" Target="../diagrams/quickStyle19.xml"/><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oleObject" Target="../embeddings/oleObject7.bin"/><Relationship Id="rId9" Type="http://schemas.microsoft.com/office/2007/relationships/diagramDrawing" Target="../diagrams/drawing19.xml"/></Relationships>
</file>

<file path=ppt/slides/_rels/slide106.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notesSlide" Target="../notesSlides/notesSlide41.xml"/><Relationship Id="rId7" Type="http://schemas.openxmlformats.org/officeDocument/2006/relationships/diagramQuickStyle" Target="../diagrams/quickStyle20.xml"/><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oleObject" Target="../embeddings/oleObject8.bin"/><Relationship Id="rId9" Type="http://schemas.microsoft.com/office/2007/relationships/diagramDrawing" Target="../diagrams/drawing20.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https://hr.apografi.gov.gr/organizations/brow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hr.apografi.gov.gr/organizations/brow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jpe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3.jpeg"/><Relationship Id="rId7" Type="http://schemas.openxmlformats.org/officeDocument/2006/relationships/diagramColors" Target="../diagrams/colors7.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2.xml"/><Relationship Id="rId1" Type="http://schemas.openxmlformats.org/officeDocument/2006/relationships/vmlDrawing" Target="../drawings/vmlDrawing1.vml"/><Relationship Id="rId5" Type="http://schemas.openxmlformats.org/officeDocument/2006/relationships/image" Target="../media/image55.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2.xml"/><Relationship Id="rId1" Type="http://schemas.openxmlformats.org/officeDocument/2006/relationships/vmlDrawing" Target="../drawings/vmlDrawing2.v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62.png"/><Relationship Id="rId3" Type="http://schemas.openxmlformats.org/officeDocument/2006/relationships/diagramLayout" Target="../diagrams/layout8.xml"/><Relationship Id="rId7" Type="http://schemas.openxmlformats.org/officeDocument/2006/relationships/image" Target="../media/image58.jpeg"/><Relationship Id="rId12" Type="http://schemas.microsoft.com/office/2007/relationships/hdphoto" Target="../media/hdphoto3.wdp"/><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11" Type="http://schemas.openxmlformats.org/officeDocument/2006/relationships/image" Target="../media/image61.jpeg"/><Relationship Id="rId5" Type="http://schemas.openxmlformats.org/officeDocument/2006/relationships/diagramColors" Target="../diagrams/colors8.xml"/><Relationship Id="rId10" Type="http://schemas.openxmlformats.org/officeDocument/2006/relationships/image" Target="../media/image60.png"/><Relationship Id="rId4" Type="http://schemas.openxmlformats.org/officeDocument/2006/relationships/diagramQuickStyle" Target="../diagrams/quickStyle8.xml"/><Relationship Id="rId9" Type="http://schemas.openxmlformats.org/officeDocument/2006/relationships/image" Target="../media/image59.png"/><Relationship Id="rId1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ermis.gov.gr/" TargetMode="External"/><Relationship Id="rId1" Type="http://schemas.openxmlformats.org/officeDocument/2006/relationships/slideLayout" Target="../slideLayouts/slideLayout24.xml"/><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24.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http://www.ermis.gov.gr/portal/page/portal/ermis/elServices?p_type=2" TargetMode="External"/><Relationship Id="rId2" Type="http://schemas.openxmlformats.org/officeDocument/2006/relationships/image" Target="../media/image67.png"/><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24.xml"/><Relationship Id="rId5" Type="http://schemas.openxmlformats.org/officeDocument/2006/relationships/image" Target="../media/image60.png"/><Relationship Id="rId4" Type="http://schemas.openxmlformats.org/officeDocument/2006/relationships/hyperlink" Target="http://www.ermis.gov.gr/portal/page/portal/ermis/elServices?p_type=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www.ermis.gov.gr/portal/page/portal/ermis/egcl" TargetMode="External"/><Relationship Id="rId2" Type="http://schemas.openxmlformats.org/officeDocument/2006/relationships/image" Target="../media/image67.png"/><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2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hyperlink" Target="http://www.ermis.gov.gr/portal/page/portal/ermis/otherForei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4.xml"/><Relationship Id="rId5" Type="http://schemas.openxmlformats.org/officeDocument/2006/relationships/image" Target="../media/image60.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7.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8.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0.pn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0.png"/><Relationship Id="rId1" Type="http://schemas.openxmlformats.org/officeDocument/2006/relationships/slideLayout" Target="../slideLayouts/slideLayout26.xml"/><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0.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4.pn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5.pn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hyperlink" Target="http://apografi.yap.gov.gr/" TargetMode="Externa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7.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8.pn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9.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90.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0.png"/><Relationship Id="rId1" Type="http://schemas.openxmlformats.org/officeDocument/2006/relationships/slideLayout" Target="../slideLayouts/slideLayout26.xml"/><Relationship Id="rId6" Type="http://schemas.openxmlformats.org/officeDocument/2006/relationships/diagramColors" Target="../diagrams/colors9.xml"/><Relationship Id="rId11" Type="http://schemas.openxmlformats.org/officeDocument/2006/relationships/image" Target="../media/image94.png"/><Relationship Id="rId5" Type="http://schemas.openxmlformats.org/officeDocument/2006/relationships/diagramQuickStyle" Target="../diagrams/quickStyle9.xml"/><Relationship Id="rId10" Type="http://schemas.openxmlformats.org/officeDocument/2006/relationships/image" Target="../media/image93.png"/><Relationship Id="rId4" Type="http://schemas.openxmlformats.org/officeDocument/2006/relationships/diagramLayout" Target="../diagrams/layout9.xml"/><Relationship Id="rId9" Type="http://schemas.openxmlformats.org/officeDocument/2006/relationships/image" Target="../media/image92.png"/></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6.xml"/><Relationship Id="rId4" Type="http://schemas.openxmlformats.org/officeDocument/2006/relationships/image" Target="../media/image97.png"/></Relationships>
</file>

<file path=ppt/slides/_rels/slide6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8.jpe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06.jpeg"/></Relationships>
</file>

<file path=ppt/slides/_rels/slide9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3.xml"/><Relationship Id="rId5" Type="http://schemas.openxmlformats.org/officeDocument/2006/relationships/image" Target="../media/image100.jpeg"/><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2" Type="http://schemas.openxmlformats.org/officeDocument/2006/relationships/hyperlink" Target="http://www.diavgeia.gov.gr/" TargetMode="External"/><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3" Type="http://schemas.openxmlformats.org/officeDocument/2006/relationships/hyperlink" Target="http://diavgeia.gov.gr/"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notesSlide" Target="../notesSlides/notesSlide34.xml"/><Relationship Id="rId7" Type="http://schemas.openxmlformats.org/officeDocument/2006/relationships/diagramQuickStyle" Target="../diagrams/quickStyle15.xml"/><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oleObject" Target="../embeddings/oleObject3.bin"/><Relationship Id="rId9" Type="http://schemas.microsoft.com/office/2007/relationships/diagramDrawing" Target="../diagrams/drawing15.xml"/></Relationships>
</file>

<file path=ppt/slides/_rels/slide99.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notesSlide" Target="../notesSlides/notesSlide35.xml"/><Relationship Id="rId7" Type="http://schemas.openxmlformats.org/officeDocument/2006/relationships/diagramQuickStyle" Target="../diagrams/quickStyle16.xml"/><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oleObject" Target="../embeddings/oleObject4.bin"/><Relationship Id="rId9" Type="http://schemas.microsoft.com/office/2007/relationships/diagramDrawing" Target="../diagrams/drawin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7" name="Picture 3"/>
          <p:cNvPicPr>
            <a:picLocks noChangeAspect="1" noChangeArrowheads="1"/>
          </p:cNvPicPr>
          <p:nvPr/>
        </p:nvPicPr>
        <p:blipFill>
          <a:blip r:embed="rId2" cstate="print"/>
          <a:srcRect/>
          <a:stretch>
            <a:fillRect/>
          </a:stretch>
        </p:blipFill>
        <p:spPr bwMode="auto">
          <a:xfrm>
            <a:off x="323528" y="5733256"/>
            <a:ext cx="4600575" cy="895350"/>
          </a:xfrm>
          <a:prstGeom prst="rect">
            <a:avLst/>
          </a:prstGeom>
          <a:noFill/>
          <a:ln w="9525">
            <a:noFill/>
            <a:miter lim="800000"/>
            <a:headEnd/>
            <a:tailEnd/>
          </a:ln>
        </p:spPr>
      </p:pic>
      <p:pic>
        <p:nvPicPr>
          <p:cNvPr id="236548" name="Picture 4"/>
          <p:cNvPicPr>
            <a:picLocks noChangeAspect="1" noChangeArrowheads="1"/>
          </p:cNvPicPr>
          <p:nvPr/>
        </p:nvPicPr>
        <p:blipFill>
          <a:blip r:embed="rId3" cstate="print"/>
          <a:srcRect/>
          <a:stretch>
            <a:fillRect/>
          </a:stretch>
        </p:blipFill>
        <p:spPr bwMode="auto">
          <a:xfrm>
            <a:off x="179512" y="3068959"/>
            <a:ext cx="5400600" cy="2354349"/>
          </a:xfrm>
          <a:prstGeom prst="rect">
            <a:avLst/>
          </a:prstGeom>
          <a:noFill/>
          <a:ln w="9525">
            <a:noFill/>
            <a:miter lim="800000"/>
            <a:headEnd/>
            <a:tailEnd/>
          </a:ln>
        </p:spPr>
      </p:pic>
      <p:pic>
        <p:nvPicPr>
          <p:cNvPr id="236546" name="Picture 2" descr="http://www.minadmin.gov.gr/wp-content/uploads/Dimosio2020-Banner-00-p2m834470BlueWhite.jpg"/>
          <p:cNvPicPr>
            <a:picLocks noChangeAspect="1" noChangeArrowheads="1"/>
          </p:cNvPicPr>
          <p:nvPr/>
        </p:nvPicPr>
        <p:blipFill>
          <a:blip r:embed="rId4" cstate="print"/>
          <a:srcRect/>
          <a:stretch>
            <a:fillRect/>
          </a:stretch>
        </p:blipFill>
        <p:spPr bwMode="auto">
          <a:xfrm>
            <a:off x="1547664" y="1584176"/>
            <a:ext cx="6340201" cy="3573016"/>
          </a:xfrm>
          <a:prstGeom prst="rect">
            <a:avLst/>
          </a:prstGeom>
          <a:noFill/>
        </p:spPr>
      </p:pic>
      <p:pic>
        <p:nvPicPr>
          <p:cNvPr id="236549" name="Picture 5"/>
          <p:cNvPicPr>
            <a:picLocks noChangeAspect="1" noChangeArrowheads="1"/>
          </p:cNvPicPr>
          <p:nvPr/>
        </p:nvPicPr>
        <p:blipFill>
          <a:blip r:embed="rId5" cstate="print"/>
          <a:srcRect/>
          <a:stretch>
            <a:fillRect/>
          </a:stretch>
        </p:blipFill>
        <p:spPr bwMode="auto">
          <a:xfrm>
            <a:off x="5580112" y="5517232"/>
            <a:ext cx="3347864" cy="1218622"/>
          </a:xfrm>
          <a:prstGeom prst="rect">
            <a:avLst/>
          </a:prstGeom>
          <a:noFill/>
          <a:ln w="9525">
            <a:noFill/>
            <a:miter lim="800000"/>
            <a:headEnd/>
            <a:tailEnd/>
          </a:ln>
        </p:spPr>
      </p:pic>
      <p:sp>
        <p:nvSpPr>
          <p:cNvPr id="9" name="Rectangle 5"/>
          <p:cNvSpPr/>
          <p:nvPr/>
        </p:nvSpPr>
        <p:spPr>
          <a:xfrm>
            <a:off x="395536" y="116632"/>
            <a:ext cx="8170290" cy="3416320"/>
          </a:xfrm>
          <a:prstGeom prst="rect">
            <a:avLst/>
          </a:prstGeom>
          <a:noFill/>
        </p:spPr>
        <p:txBody>
          <a:bodyPr wrap="square">
            <a:spAutoFit/>
          </a:bodyPr>
          <a:lstStyle/>
          <a:p>
            <a:pPr algn="ctr" fontAlgn="auto">
              <a:spcBef>
                <a:spcPts val="0"/>
              </a:spcBef>
              <a:spcAft>
                <a:spcPts val="0"/>
              </a:spcAft>
              <a:defRPr/>
            </a:pPr>
            <a:r>
              <a:rPr lang="el-GR" sz="4400" b="1" dirty="0" smtClean="0">
                <a:ln w="1905"/>
                <a:effectLst>
                  <a:innerShdw blurRad="69850" dist="43180" dir="5400000">
                    <a:srgbClr val="000000">
                      <a:alpha val="65000"/>
                    </a:srgbClr>
                  </a:innerShdw>
                </a:effectLst>
                <a:latin typeface="+mn-lt"/>
                <a:cs typeface="+mn-cs"/>
              </a:rPr>
              <a:t>Υπουργείο Διοικητικής Ανασυγκρότησης</a:t>
            </a:r>
            <a:endParaRPr lang="el-GR" sz="3200" b="1" dirty="0" smtClean="0">
              <a:ln w="1905"/>
              <a:effectLst>
                <a:innerShdw blurRad="69850" dist="43180" dir="5400000">
                  <a:srgbClr val="000000">
                    <a:alpha val="65000"/>
                  </a:srgbClr>
                </a:innerShdw>
              </a:effectLst>
              <a:latin typeface="+mn-lt"/>
              <a:cs typeface="+mn-cs"/>
            </a:endParaRPr>
          </a:p>
          <a:p>
            <a:pPr algn="ctr" fontAlgn="auto">
              <a:spcBef>
                <a:spcPts val="0"/>
              </a:spcBef>
              <a:spcAft>
                <a:spcPts val="0"/>
              </a:spcAft>
              <a:defRPr/>
            </a:pPr>
            <a:endParaRPr lang="el-GR" sz="3200" b="1" dirty="0" smtClean="0">
              <a:ln w="1905"/>
              <a:effectLst>
                <a:innerShdw blurRad="69850" dist="43180" dir="5400000">
                  <a:srgbClr val="000000">
                    <a:alpha val="65000"/>
                  </a:srgbClr>
                </a:innerShdw>
              </a:effectLst>
              <a:latin typeface="+mn-lt"/>
              <a:cs typeface="+mn-cs"/>
            </a:endParaRPr>
          </a:p>
          <a:p>
            <a:pPr algn="ctr" fontAlgn="auto">
              <a:spcBef>
                <a:spcPts val="0"/>
              </a:spcBef>
              <a:spcAft>
                <a:spcPts val="0"/>
              </a:spcAft>
              <a:defRPr/>
            </a:pPr>
            <a:endParaRPr lang="el-GR" sz="3200" b="1" dirty="0" smtClean="0">
              <a:ln w="1905"/>
              <a:effectLst>
                <a:innerShdw blurRad="69850" dist="43180" dir="5400000">
                  <a:srgbClr val="000000">
                    <a:alpha val="65000"/>
                  </a:srgbClr>
                </a:innerShdw>
              </a:effectLst>
              <a:latin typeface="+mn-lt"/>
              <a:cs typeface="+mn-cs"/>
            </a:endParaRPr>
          </a:p>
          <a:p>
            <a:pPr algn="ctr" fontAlgn="auto">
              <a:spcBef>
                <a:spcPts val="0"/>
              </a:spcBef>
              <a:spcAft>
                <a:spcPts val="0"/>
              </a:spcAft>
              <a:defRPr/>
            </a:pPr>
            <a:endParaRPr lang="el-GR" sz="3200" b="1" dirty="0" smtClean="0">
              <a:ln w="1905"/>
              <a:effectLst>
                <a:innerShdw blurRad="69850" dist="43180" dir="5400000">
                  <a:srgbClr val="000000">
                    <a:alpha val="65000"/>
                  </a:srgbClr>
                </a:innerShdw>
              </a:effectLst>
              <a:latin typeface="+mn-lt"/>
              <a:cs typeface="+mn-cs"/>
            </a:endParaRPr>
          </a:p>
          <a:p>
            <a:pPr algn="ctr" fontAlgn="auto">
              <a:spcBef>
                <a:spcPts val="0"/>
              </a:spcBef>
              <a:spcAft>
                <a:spcPts val="0"/>
              </a:spcAft>
              <a:defRPr/>
            </a:pPr>
            <a:endParaRPr lang="el-GR" sz="3200" b="1" dirty="0" smtClean="0">
              <a:ln w="1905"/>
              <a:effectLst>
                <a:innerShdw blurRad="69850" dist="43180" dir="5400000">
                  <a:srgbClr val="000000">
                    <a:alpha val="65000"/>
                  </a:srgbClr>
                </a:innerShdw>
              </a:effectLst>
              <a:latin typeface="+mn-lt"/>
              <a:cs typeface="+mn-cs"/>
            </a:endParaRPr>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323528" y="908720"/>
            <a:ext cx="8315474" cy="530225"/>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zh-CN"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Κυριότερες Κατηγορίες Προσωπικού</a:t>
            </a:r>
            <a:endParaRPr lang="el-GR" altLang="zh-CN"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graphicFrame>
        <p:nvGraphicFramePr>
          <p:cNvPr id="7" name="6 - Πίνακας"/>
          <p:cNvGraphicFramePr>
            <a:graphicFrameLocks noGrp="1"/>
          </p:cNvGraphicFramePr>
          <p:nvPr>
            <p:extLst>
              <p:ext uri="{D42A27DB-BD31-4B8C-83A1-F6EECF244321}">
                <p14:modId xmlns:p14="http://schemas.microsoft.com/office/powerpoint/2010/main" xmlns="" val="3312526663"/>
              </p:ext>
            </p:extLst>
          </p:nvPr>
        </p:nvGraphicFramePr>
        <p:xfrm>
          <a:off x="880715" y="1556792"/>
          <a:ext cx="7435701" cy="4907280"/>
        </p:xfrm>
        <a:graphic>
          <a:graphicData uri="http://schemas.openxmlformats.org/drawingml/2006/table">
            <a:tbl>
              <a:tblPr>
                <a:effectLst>
                  <a:outerShdw blurRad="76200" dir="13500000" sy="23000" kx="1200000" algn="br" rotWithShape="0">
                    <a:prstClr val="black">
                      <a:alpha val="20000"/>
                    </a:prstClr>
                  </a:outerShdw>
                </a:effectLst>
                <a:tableStyleId>{3B4B98B0-60AC-42C2-AFA5-B58CD77FA1E5}</a:tableStyleId>
              </a:tblPr>
              <a:tblGrid>
                <a:gridCol w="5492499"/>
                <a:gridCol w="1943202"/>
              </a:tblGrid>
              <a:tr h="344955">
                <a:tc>
                  <a:txBody>
                    <a:bodyPr/>
                    <a:lstStyle/>
                    <a:p>
                      <a:pPr>
                        <a:lnSpc>
                          <a:spcPct val="115000"/>
                        </a:lnSpc>
                        <a:spcAft>
                          <a:spcPts val="0"/>
                        </a:spcAft>
                      </a:pPr>
                      <a:r>
                        <a:rPr lang="el-GR" sz="2400" b="1" dirty="0"/>
                        <a:t>Κατηγορία προσωπικού</a:t>
                      </a:r>
                      <a:endParaRPr lang="el-GR" sz="3200" b="1" dirty="0">
                        <a:latin typeface="Calibri"/>
                        <a:ea typeface="Calibri"/>
                        <a:cs typeface="Times New Roman"/>
                      </a:endParaRPr>
                    </a:p>
                  </a:txBody>
                  <a:tcPr marL="68580" marR="68580" marT="0" marB="0"/>
                </a:tc>
                <a:tc>
                  <a:txBody>
                    <a:bodyPr/>
                    <a:lstStyle/>
                    <a:p>
                      <a:pPr algn="ctr">
                        <a:lnSpc>
                          <a:spcPct val="115000"/>
                        </a:lnSpc>
                        <a:spcAft>
                          <a:spcPts val="0"/>
                        </a:spcAft>
                      </a:pPr>
                      <a:r>
                        <a:rPr lang="el-GR" sz="2400" b="1" dirty="0"/>
                        <a:t>Σύνολα</a:t>
                      </a:r>
                      <a:endParaRPr lang="el-GR" sz="3200" b="1" dirty="0">
                        <a:latin typeface="Calibri"/>
                        <a:ea typeface="Calibri"/>
                        <a:cs typeface="Times New Roman"/>
                      </a:endParaRPr>
                    </a:p>
                  </a:txBody>
                  <a:tcPr marL="68580" marR="68580" marT="0" marB="0"/>
                </a:tc>
              </a:tr>
              <a:tr h="344955">
                <a:tc>
                  <a:txBody>
                    <a:bodyPr/>
                    <a:lstStyle/>
                    <a:p>
                      <a:pPr algn="l">
                        <a:lnSpc>
                          <a:spcPct val="115000"/>
                        </a:lnSpc>
                        <a:spcAft>
                          <a:spcPts val="0"/>
                        </a:spcAft>
                      </a:pPr>
                      <a:r>
                        <a:rPr lang="el-GR" sz="2000" dirty="0">
                          <a:latin typeface="+mn-lt"/>
                        </a:rPr>
                        <a:t>ΠΟΛΙΤΙΚΟ ΠΡΟΣΩΠΙΚΟ</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196.563</a:t>
                      </a:r>
                      <a:endParaRPr lang="el-GR" sz="3200" dirty="0">
                        <a:latin typeface="Calibri"/>
                        <a:ea typeface="Calibri"/>
                        <a:cs typeface="Times New Roman"/>
                      </a:endParaRPr>
                    </a:p>
                  </a:txBody>
                  <a:tcPr marL="68580" marR="68580" marT="0" marB="0" anchor="ctr"/>
                </a:tc>
              </a:tr>
              <a:tr h="344955">
                <a:tc>
                  <a:txBody>
                    <a:bodyPr/>
                    <a:lstStyle/>
                    <a:p>
                      <a:pPr algn="l">
                        <a:lnSpc>
                          <a:spcPct val="115000"/>
                        </a:lnSpc>
                        <a:spcAft>
                          <a:spcPts val="0"/>
                        </a:spcAft>
                      </a:pPr>
                      <a:r>
                        <a:rPr lang="el-GR" sz="2000" dirty="0">
                          <a:latin typeface="+mn-lt"/>
                        </a:rPr>
                        <a:t>ΣΤΡΑΤΙΩΤΙΚΟΙ &amp;  ΣΤΕΛΕΧΗ ΣΩΜΑΤΩΝ ΑΣΦΑΛΕΙΑΣ</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146.543</a:t>
                      </a:r>
                      <a:endParaRPr lang="el-GR" sz="3200" dirty="0">
                        <a:latin typeface="Calibri"/>
                        <a:ea typeface="Calibri"/>
                        <a:cs typeface="Times New Roman"/>
                      </a:endParaRPr>
                    </a:p>
                  </a:txBody>
                  <a:tcPr marL="68580" marR="68580" marT="0" marB="0" anchor="ctr"/>
                </a:tc>
              </a:tr>
              <a:tr h="463175">
                <a:tc>
                  <a:txBody>
                    <a:bodyPr/>
                    <a:lstStyle/>
                    <a:p>
                      <a:pPr algn="l">
                        <a:lnSpc>
                          <a:spcPct val="115000"/>
                        </a:lnSpc>
                        <a:spcAft>
                          <a:spcPts val="0"/>
                        </a:spcAft>
                      </a:pPr>
                      <a:r>
                        <a:rPr lang="el-GR" sz="2000" dirty="0">
                          <a:latin typeface="+mn-lt"/>
                        </a:rPr>
                        <a:t>ΕΚΠΑΙΔΕΥΤΙΚΟ ΠΡΟΣΩΠΙΚΟ </a:t>
                      </a:r>
                      <a:r>
                        <a:rPr lang="el-GR" sz="2000" dirty="0" smtClean="0">
                          <a:latin typeface="+mn-lt"/>
                        </a:rPr>
                        <a:t>Α/ΒΑΘΜΙΑΣ </a:t>
                      </a:r>
                      <a:r>
                        <a:rPr lang="el-GR" sz="2000" dirty="0">
                          <a:latin typeface="+mn-lt"/>
                        </a:rPr>
                        <a:t>&amp; </a:t>
                      </a:r>
                      <a:r>
                        <a:rPr lang="el-GR" sz="2000" dirty="0" smtClean="0">
                          <a:latin typeface="+mn-lt"/>
                        </a:rPr>
                        <a:t>Β/ΒΑΘΜΙΑΣ </a:t>
                      </a:r>
                      <a:r>
                        <a:rPr lang="el-GR" sz="2000" dirty="0">
                          <a:latin typeface="+mn-lt"/>
                        </a:rPr>
                        <a:t>ΕΚΠΑΙΔΕΥΣΗΣ</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134.086</a:t>
                      </a:r>
                      <a:endParaRPr lang="el-GR" sz="3200" dirty="0">
                        <a:latin typeface="Calibri"/>
                        <a:ea typeface="Calibri"/>
                        <a:cs typeface="Times New Roman"/>
                      </a:endParaRPr>
                    </a:p>
                  </a:txBody>
                  <a:tcPr marL="68580" marR="68580" marT="0" marB="0" anchor="ctr"/>
                </a:tc>
              </a:tr>
              <a:tr h="344955">
                <a:tc>
                  <a:txBody>
                    <a:bodyPr/>
                    <a:lstStyle/>
                    <a:p>
                      <a:pPr algn="l">
                        <a:lnSpc>
                          <a:spcPct val="115000"/>
                        </a:lnSpc>
                        <a:spcAft>
                          <a:spcPts val="0"/>
                        </a:spcAft>
                      </a:pPr>
                      <a:r>
                        <a:rPr lang="el-GR" sz="2000" dirty="0">
                          <a:latin typeface="+mn-lt"/>
                        </a:rPr>
                        <a:t>ΝΟΣΗΛΕΥΤΙΚΟ ΠΡΟΣΩΠΙΚΟ</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36.565</a:t>
                      </a:r>
                      <a:endParaRPr lang="el-GR" sz="3200" dirty="0">
                        <a:latin typeface="Calibri"/>
                        <a:ea typeface="Calibri"/>
                        <a:cs typeface="Times New Roman"/>
                      </a:endParaRPr>
                    </a:p>
                  </a:txBody>
                  <a:tcPr marL="68580" marR="68580" marT="0" marB="0" anchor="ctr"/>
                </a:tc>
              </a:tr>
              <a:tr h="344955">
                <a:tc>
                  <a:txBody>
                    <a:bodyPr/>
                    <a:lstStyle/>
                    <a:p>
                      <a:pPr algn="l">
                        <a:lnSpc>
                          <a:spcPct val="115000"/>
                        </a:lnSpc>
                        <a:spcAft>
                          <a:spcPts val="0"/>
                        </a:spcAft>
                      </a:pPr>
                      <a:r>
                        <a:rPr lang="el-GR" sz="2000" dirty="0">
                          <a:latin typeface="+mn-lt"/>
                        </a:rPr>
                        <a:t>ΜΕΛΗ ΔΕΠ - </a:t>
                      </a:r>
                      <a:r>
                        <a:rPr lang="el-GR" sz="2000" dirty="0" smtClean="0">
                          <a:latin typeface="+mn-lt"/>
                        </a:rPr>
                        <a:t>Τ.Ε.Ι</a:t>
                      </a:r>
                      <a:r>
                        <a:rPr lang="el-GR" sz="2000" dirty="0">
                          <a:latin typeface="+mn-lt"/>
                        </a:rPr>
                        <a:t>. &amp; </a:t>
                      </a:r>
                      <a:r>
                        <a:rPr lang="el-GR" sz="1600" dirty="0">
                          <a:latin typeface="+mn-lt"/>
                        </a:rPr>
                        <a:t>(Ε.ΔΙ.Π. - Ε.Τ.Ε.Π. - Ε.Ε.Δ.Ι.Π. - Ε.Ε.Π.)</a:t>
                      </a:r>
                      <a:endParaRPr lang="el-GR" sz="20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13.415</a:t>
                      </a:r>
                      <a:endParaRPr lang="el-GR" sz="3200" dirty="0">
                        <a:latin typeface="Calibri"/>
                        <a:ea typeface="Calibri"/>
                        <a:cs typeface="Times New Roman"/>
                      </a:endParaRPr>
                    </a:p>
                  </a:txBody>
                  <a:tcPr marL="68580" marR="68580" marT="0" marB="0" anchor="ctr"/>
                </a:tc>
              </a:tr>
              <a:tr h="344955">
                <a:tc>
                  <a:txBody>
                    <a:bodyPr/>
                    <a:lstStyle/>
                    <a:p>
                      <a:pPr algn="l">
                        <a:lnSpc>
                          <a:spcPct val="115000"/>
                        </a:lnSpc>
                        <a:spcAft>
                          <a:spcPts val="0"/>
                        </a:spcAft>
                      </a:pPr>
                      <a:r>
                        <a:rPr lang="el-GR" sz="2000" dirty="0">
                          <a:latin typeface="+mn-lt"/>
                        </a:rPr>
                        <a:t>ΙΑΤΡΟΙ (Ε.Σ.Υ, ΚΕΝΤΡΑ </a:t>
                      </a:r>
                      <a:r>
                        <a:rPr lang="el-GR" sz="2000" dirty="0" smtClean="0">
                          <a:latin typeface="+mn-lt"/>
                        </a:rPr>
                        <a:t>ΥΓΕΙΑΣ, κ.α.)</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11.900</a:t>
                      </a:r>
                      <a:endParaRPr lang="el-GR" sz="3200" dirty="0">
                        <a:latin typeface="Calibri"/>
                        <a:ea typeface="Calibri"/>
                        <a:cs typeface="Times New Roman"/>
                      </a:endParaRPr>
                    </a:p>
                  </a:txBody>
                  <a:tcPr marL="68580" marR="68580" marT="0" marB="0" anchor="ctr"/>
                </a:tc>
              </a:tr>
              <a:tr h="344955">
                <a:tc>
                  <a:txBody>
                    <a:bodyPr/>
                    <a:lstStyle/>
                    <a:p>
                      <a:pPr algn="l">
                        <a:lnSpc>
                          <a:spcPct val="115000"/>
                        </a:lnSpc>
                        <a:spcAft>
                          <a:spcPts val="0"/>
                        </a:spcAft>
                      </a:pPr>
                      <a:r>
                        <a:rPr lang="el-GR" sz="2000" dirty="0">
                          <a:latin typeface="+mn-lt"/>
                        </a:rPr>
                        <a:t>ΚΛΗΡΙΚΟΙ</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9.650</a:t>
                      </a:r>
                      <a:endParaRPr lang="el-GR" sz="3200" dirty="0">
                        <a:latin typeface="Calibri"/>
                        <a:ea typeface="Calibri"/>
                        <a:cs typeface="Times New Roman"/>
                      </a:endParaRPr>
                    </a:p>
                  </a:txBody>
                  <a:tcPr marL="68580" marR="68580" marT="0" marB="0" anchor="ctr"/>
                </a:tc>
              </a:tr>
              <a:tr h="344955">
                <a:tc>
                  <a:txBody>
                    <a:bodyPr/>
                    <a:lstStyle/>
                    <a:p>
                      <a:pPr algn="l">
                        <a:lnSpc>
                          <a:spcPct val="115000"/>
                        </a:lnSpc>
                        <a:spcAft>
                          <a:spcPts val="0"/>
                        </a:spcAft>
                      </a:pPr>
                      <a:r>
                        <a:rPr lang="el-GR" sz="2000" dirty="0">
                          <a:latin typeface="+mn-lt"/>
                        </a:rPr>
                        <a:t>ΔΙΚΑΣΤΙΚΟΙ ΥΠΑΛΛΗΛΟΙ</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6.622</a:t>
                      </a:r>
                      <a:endParaRPr lang="el-GR" sz="3200" dirty="0">
                        <a:latin typeface="Calibri"/>
                        <a:ea typeface="Calibri"/>
                        <a:cs typeface="Times New Roman"/>
                      </a:endParaRPr>
                    </a:p>
                  </a:txBody>
                  <a:tcPr marL="68580" marR="68580" marT="0" marB="0" anchor="ctr"/>
                </a:tc>
              </a:tr>
              <a:tr h="344955">
                <a:tc>
                  <a:txBody>
                    <a:bodyPr/>
                    <a:lstStyle/>
                    <a:p>
                      <a:pPr algn="l">
                        <a:lnSpc>
                          <a:spcPct val="115000"/>
                        </a:lnSpc>
                        <a:spcAft>
                          <a:spcPts val="0"/>
                        </a:spcAft>
                      </a:pPr>
                      <a:r>
                        <a:rPr lang="el-GR" sz="2000" dirty="0">
                          <a:latin typeface="+mn-lt"/>
                        </a:rPr>
                        <a:t>ΔΙΚΑΣΤΕΣ</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4.538</a:t>
                      </a:r>
                      <a:endParaRPr lang="el-GR" sz="3200" dirty="0">
                        <a:latin typeface="Calibri"/>
                        <a:ea typeface="Calibri"/>
                        <a:cs typeface="Times New Roman"/>
                      </a:endParaRPr>
                    </a:p>
                  </a:txBody>
                  <a:tcPr marL="68580" marR="68580" marT="0" marB="0" anchor="ctr"/>
                </a:tc>
              </a:tr>
              <a:tr h="344955">
                <a:tc>
                  <a:txBody>
                    <a:bodyPr/>
                    <a:lstStyle/>
                    <a:p>
                      <a:pPr algn="l">
                        <a:lnSpc>
                          <a:spcPct val="115000"/>
                        </a:lnSpc>
                        <a:spcAft>
                          <a:spcPts val="0"/>
                        </a:spcAft>
                      </a:pPr>
                      <a:r>
                        <a:rPr lang="el-GR" sz="2000" dirty="0">
                          <a:latin typeface="+mn-lt"/>
                        </a:rPr>
                        <a:t>ΣΠΟΥΔΑΣΤΕΣ ΠΑΡΑΓΩΓΙΚΩΝ ΣΧΟΛΩΝ ΔΗΜΟΣΙΟΥ</a:t>
                      </a:r>
                      <a:endParaRPr lang="el-GR" sz="2800" dirty="0">
                        <a:latin typeface="+mn-lt"/>
                        <a:ea typeface="Calibri"/>
                        <a:cs typeface="Times New Roman"/>
                      </a:endParaRPr>
                    </a:p>
                  </a:txBody>
                  <a:tcPr marL="68580" marR="68580" marT="0" marB="0" anchor="ctr"/>
                </a:tc>
                <a:tc>
                  <a:txBody>
                    <a:bodyPr/>
                    <a:lstStyle/>
                    <a:p>
                      <a:pPr algn="ctr">
                        <a:lnSpc>
                          <a:spcPct val="115000"/>
                        </a:lnSpc>
                        <a:spcAft>
                          <a:spcPts val="0"/>
                        </a:spcAft>
                      </a:pPr>
                      <a:r>
                        <a:rPr lang="el-GR" sz="2400" dirty="0"/>
                        <a:t>2.252</a:t>
                      </a:r>
                      <a:endParaRPr lang="el-GR" sz="3200" dirty="0">
                        <a:latin typeface="Calibri"/>
                        <a:ea typeface="Calibri"/>
                        <a:cs typeface="Times New Roman"/>
                      </a:endParaRPr>
                    </a:p>
                  </a:txBody>
                  <a:tcPr marL="68580" marR="68580" marT="0" marB="0" anchor="ctr"/>
                </a:tc>
              </a:tr>
            </a:tbl>
          </a:graphicData>
        </a:graphic>
      </p:graphicFrame>
      <p:sp>
        <p:nvSpPr>
          <p:cNvPr id="9" name="8 - TextBox"/>
          <p:cNvSpPr txBox="1"/>
          <p:nvPr/>
        </p:nvSpPr>
        <p:spPr>
          <a:xfrm>
            <a:off x="4667251" y="6550223"/>
            <a:ext cx="4476749" cy="307777"/>
          </a:xfrm>
          <a:prstGeom prst="rect">
            <a:avLst/>
          </a:prstGeom>
          <a:noFill/>
        </p:spPr>
        <p:txBody>
          <a:bodyPr wrap="square" rtlCol="0">
            <a:spAutoFit/>
          </a:bodyPr>
          <a:lstStyle/>
          <a:p>
            <a:pPr algn="r"/>
            <a:r>
              <a:rPr lang="el-GR" sz="1400" i="1" dirty="0" smtClean="0">
                <a:latin typeface="+mn-lt"/>
              </a:rPr>
              <a:t>Μητρώο Ανθρώπινου Δυναμικού</a:t>
            </a:r>
            <a:r>
              <a:rPr lang="en-US" sz="1400" i="1" dirty="0" smtClean="0">
                <a:latin typeface="+mn-lt"/>
              </a:rPr>
              <a:t>: </a:t>
            </a:r>
            <a:r>
              <a:rPr lang="el-GR" sz="1400" i="1" dirty="0" smtClean="0">
                <a:latin typeface="+mn-lt"/>
              </a:rPr>
              <a:t>31/12/2017</a:t>
            </a:r>
            <a:endParaRPr lang="el-GR" sz="1400" i="1" dirty="0">
              <a:latin typeface="+mn-lt"/>
            </a:endParaRPr>
          </a:p>
        </p:txBody>
      </p:sp>
    </p:spTree>
  </p:cSld>
  <p:clrMapOvr>
    <a:masterClrMapping/>
  </p:clrMapOvr>
  <p:transition advClick="0" advTm="10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extLst>
              <p:ext uri="{D42A27DB-BD31-4B8C-83A1-F6EECF244321}">
                <p14:modId xmlns="" xmlns:p14="http://schemas.microsoft.com/office/powerpoint/2010/main" val="1179175279"/>
              </p:ext>
            </p:extLst>
          </p:nvPr>
        </p:nvGraphicFramePr>
        <p:xfrm>
          <a:off x="0" y="0"/>
          <a:ext cx="158750" cy="158750"/>
        </p:xfrm>
        <a:graphic>
          <a:graphicData uri="http://schemas.openxmlformats.org/presentationml/2006/ole">
            <p:oleObj spid="_x0000_s84994" name="think-cell Slide" r:id="rId4" imgW="0" imgH="0" progId="">
              <p:embed/>
            </p:oleObj>
          </a:graphicData>
        </a:graphic>
      </p:graphicFrame>
      <p:sp>
        <p:nvSpPr>
          <p:cNvPr id="5" name="4 - Τίτλος"/>
          <p:cNvSpPr>
            <a:spLocks noGrp="1"/>
          </p:cNvSpPr>
          <p:nvPr>
            <p:ph type="title"/>
          </p:nvPr>
        </p:nvSpPr>
        <p:spPr>
          <a:xfrm>
            <a:off x="457200" y="764704"/>
            <a:ext cx="8229600" cy="719138"/>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b="1" dirty="0">
                <a:latin typeface="Calibri" panose="020F0502020204030204" pitchFamily="34" charset="0"/>
              </a:rPr>
              <a:t>Στατιστικά</a:t>
            </a:r>
            <a:endParaRPr lang="en-US" altLang="el-GR" b="1" dirty="0">
              <a:latin typeface="Calibri" panose="020F0502020204030204" pitchFamily="34" charset="0"/>
            </a:endParaRPr>
          </a:p>
        </p:txBody>
      </p:sp>
      <p:graphicFrame>
        <p:nvGraphicFramePr>
          <p:cNvPr id="8" name="7 - Θέση περιεχομένου"/>
          <p:cNvGraphicFramePr>
            <a:graphicFrameLocks noGrp="1"/>
          </p:cNvGraphicFramePr>
          <p:nvPr>
            <p:ph idx="1"/>
            <p:extLst>
              <p:ext uri="{D42A27DB-BD31-4B8C-83A1-F6EECF244321}">
                <p14:modId xmlns="" xmlns:p14="http://schemas.microsoft.com/office/powerpoint/2010/main" val="1957118467"/>
              </p:ext>
            </p:extLst>
          </p:nvPr>
        </p:nvGraphicFramePr>
        <p:xfrm>
          <a:off x="431636" y="1844824"/>
          <a:ext cx="8229600" cy="42174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 Placeholder 10"/>
          <p:cNvSpPr txBox="1">
            <a:spLocks/>
          </p:cNvSpPr>
          <p:nvPr/>
        </p:nvSpPr>
        <p:spPr>
          <a:xfrm>
            <a:off x="431636" y="6619428"/>
            <a:ext cx="8364494" cy="238571"/>
          </a:xfrm>
          <a:prstGeom prst="rect">
            <a:avLst/>
          </a:prstGeom>
        </p:spPr>
        <p:txBody>
          <a:bodyPr vert="horz" lIns="0" tIns="0" rIns="0" bIns="0" rtlCol="0">
            <a:noAutofit/>
          </a:bodyPr>
          <a:lstStyle>
            <a:lvl1pPr marL="0" indent="0" algn="l" rtl="0" eaLnBrk="1" fontAlgn="base" hangingPunct="1">
              <a:spcBef>
                <a:spcPts val="300"/>
              </a:spcBef>
              <a:spcAft>
                <a:spcPts val="300"/>
              </a:spcAft>
              <a:buFont typeface="Wingdings" pitchFamily="2" charset="2"/>
              <a:buNone/>
              <a:defRPr sz="2000" i="1" kern="1200">
                <a:solidFill>
                  <a:schemeClr val="tx1"/>
                </a:solidFill>
                <a:latin typeface="+mn-lt"/>
                <a:ea typeface="+mn-ea"/>
                <a:cs typeface="+mn-cs"/>
              </a:defRPr>
            </a:lvl1pPr>
            <a:lvl2pPr marL="363538" indent="-188913"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3pPr>
            <a:lvl4pPr marL="712788" indent="-174625" algn="l" rtl="0" eaLnBrk="1" fontAlgn="base" hangingPunct="1">
              <a:spcBef>
                <a:spcPts val="300"/>
              </a:spcBef>
              <a:spcAft>
                <a:spcPts val="300"/>
              </a:spcAft>
              <a:buFont typeface="Arial" charset="0"/>
              <a:buChar char="–"/>
              <a:defRPr sz="1200" kern="1200" baseline="0">
                <a:solidFill>
                  <a:schemeClr val="tx1"/>
                </a:solidFill>
                <a:latin typeface="+mn-lt"/>
                <a:ea typeface="+mn-ea"/>
                <a:cs typeface="+mn-cs"/>
              </a:defRPr>
            </a:lvl4pPr>
            <a:lvl5pPr marL="901700" indent="-188913"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300"/>
              </a:lnSpc>
            </a:pPr>
            <a:r>
              <a:rPr lang="el-GR" sz="1100" i="0" dirty="0" smtClean="0">
                <a:solidFill>
                  <a:schemeClr val="bg1"/>
                </a:solidFill>
                <a:latin typeface="Trebuchet MS" pitchFamily="34" charset="0"/>
              </a:rPr>
              <a:t>ΥΠΟΥΡΓΕΙΟ ΕΣΩΤΕΡΙΚΩΝ &amp; ΔΙΟΙΚΗΤΙΚΗΣ ΑΝΑΣΥΓΚΡΟΤΗΣΗΣ – Διεύθυνση Ηλεκτρονικής Διακυβέρνησης</a:t>
            </a:r>
            <a:endParaRPr lang="en-US" sz="1100" i="0" dirty="0">
              <a:solidFill>
                <a:schemeClr val="bg1"/>
              </a:solidFill>
              <a:latin typeface="Trebuchet MS" pitchFamily="34" charset="0"/>
            </a:endParaRPr>
          </a:p>
        </p:txBody>
      </p:sp>
    </p:spTree>
    <p:extLst>
      <p:ext uri="{BB962C8B-B14F-4D97-AF65-F5344CB8AC3E}">
        <p14:creationId xmlns="" xmlns:p14="http://schemas.microsoft.com/office/powerpoint/2010/main" val="7342406"/>
      </p:ext>
    </p:extLst>
  </p:cSld>
  <p:clrMapOvr>
    <a:masterClrMapping/>
  </p:clrMapOvr>
  <p:transition advClick="0" advTm="1000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TextBox 10"/>
          <p:cNvSpPr txBox="1"/>
          <p:nvPr/>
        </p:nvSpPr>
        <p:spPr bwMode="auto">
          <a:xfrm>
            <a:off x="1115616" y="5762907"/>
            <a:ext cx="7200800" cy="1569660"/>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2400" b="1" dirty="0" smtClean="0">
                <a:solidFill>
                  <a:schemeClr val="tx2"/>
                </a:solidFill>
                <a:effectLst>
                  <a:outerShdw blurRad="38100" dist="38100" dir="2700000" algn="tl">
                    <a:srgbClr val="000000">
                      <a:alpha val="43137"/>
                    </a:srgbClr>
                  </a:outerShdw>
                </a:effectLst>
                <a:hlinkClick r:id="rId2"/>
              </a:rPr>
              <a:t>www.data.gov.gr</a:t>
            </a:r>
            <a:endParaRPr lang="en-US" altLang="el-GR" sz="2400" b="1" dirty="0" smtClean="0">
              <a:solidFill>
                <a:schemeClr val="tx2"/>
              </a:solidFill>
              <a:effectLst>
                <a:outerShdw blurRad="38100" dist="38100" dir="2700000" algn="tl">
                  <a:srgbClr val="000000">
                    <a:alpha val="43137"/>
                  </a:srgbClr>
                </a:outerShdw>
              </a:effectLst>
            </a:endParaRPr>
          </a:p>
          <a:p>
            <a:pPr algn="ctr"/>
            <a:endParaRPr lang="en-US" altLang="el-GR" sz="2400" b="1" dirty="0" smtClean="0">
              <a:solidFill>
                <a:schemeClr val="tx2"/>
              </a:solidFill>
              <a:effectLst>
                <a:outerShdw blurRad="38100" dist="38100" dir="2700000" algn="tl">
                  <a:srgbClr val="000000">
                    <a:alpha val="43137"/>
                  </a:srgbClr>
                </a:outerShdw>
              </a:effectLst>
            </a:endParaRPr>
          </a:p>
          <a:p>
            <a:pPr algn="ctr"/>
            <a:endParaRPr lang="en-US" altLang="el-GR" sz="2400" b="1" dirty="0">
              <a:solidFill>
                <a:schemeClr val="tx2"/>
              </a:solidFill>
              <a:effectLst>
                <a:outerShdw blurRad="38100" dist="38100" dir="2700000" algn="tl">
                  <a:srgbClr val="000000">
                    <a:alpha val="43137"/>
                  </a:srgbClr>
                </a:outerShdw>
              </a:effectLst>
            </a:endParaRPr>
          </a:p>
          <a:p>
            <a:pPr algn="ctr"/>
            <a:endParaRPr lang="en-US" altLang="el-GR" sz="2400" b="1" dirty="0" smtClean="0">
              <a:solidFill>
                <a:schemeClr val="tx2"/>
              </a:solidFill>
              <a:effectLst>
                <a:outerShdw blurRad="38100" dist="38100" dir="2700000" algn="tl">
                  <a:srgbClr val="000000">
                    <a:alpha val="43137"/>
                  </a:srgbClr>
                </a:outerShdw>
              </a:effectLst>
            </a:endParaRPr>
          </a:p>
        </p:txBody>
      </p:sp>
      <p:sp>
        <p:nvSpPr>
          <p:cNvPr id="46090" name="Text Box 10"/>
          <p:cNvSpPr txBox="1">
            <a:spLocks noChangeArrowheads="1"/>
          </p:cNvSpPr>
          <p:nvPr/>
        </p:nvSpPr>
        <p:spPr bwMode="auto">
          <a:xfrm>
            <a:off x="1611935" y="1988840"/>
            <a:ext cx="6136552"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sz="3600" b="1" dirty="0" smtClean="0">
                <a:solidFill>
                  <a:schemeClr val="bg1"/>
                </a:solidFill>
                <a:effectLst>
                  <a:outerShdw blurRad="38100" dist="38100" dir="2700000" algn="tl">
                    <a:srgbClr val="000000">
                      <a:alpha val="43137"/>
                    </a:srgbClr>
                  </a:outerShdw>
                </a:effectLst>
              </a:rPr>
              <a:t>Πύλη </a:t>
            </a:r>
            <a:r>
              <a:rPr lang="el-GR" sz="3600" b="1" dirty="0">
                <a:solidFill>
                  <a:schemeClr val="bg1"/>
                </a:solidFill>
                <a:effectLst>
                  <a:outerShdw blurRad="38100" dist="38100" dir="2700000" algn="tl">
                    <a:srgbClr val="000000">
                      <a:alpha val="43137"/>
                    </a:srgbClr>
                  </a:outerShdw>
                </a:effectLst>
              </a:rPr>
              <a:t>Ανοικτών Δεδομένων</a:t>
            </a:r>
          </a:p>
          <a:p>
            <a:pPr algn="ctr"/>
            <a:endParaRPr lang="el-GR" i="1" dirty="0" smtClean="0">
              <a:solidFill>
                <a:schemeClr val="bg1"/>
              </a:solidFill>
              <a:latin typeface="Calibri" panose="020F0502020204030204" pitchFamily="34" charset="0"/>
            </a:endParaRPr>
          </a:p>
          <a:p>
            <a:pPr algn="ctr"/>
            <a:r>
              <a:rPr lang="el-GR" i="1" dirty="0" smtClean="0">
                <a:solidFill>
                  <a:schemeClr val="bg1"/>
                </a:solidFill>
                <a:latin typeface="Calibri" panose="020F0502020204030204" pitchFamily="34" charset="0"/>
              </a:rPr>
              <a:t>Μητρώο </a:t>
            </a:r>
            <a:r>
              <a:rPr lang="el-GR" i="1" dirty="0">
                <a:solidFill>
                  <a:schemeClr val="bg1"/>
                </a:solidFill>
                <a:latin typeface="Calibri" panose="020F0502020204030204" pitchFamily="34" charset="0"/>
              </a:rPr>
              <a:t>Ανοικτών Δεδομένων του Δημοσίου </a:t>
            </a:r>
          </a:p>
          <a:p>
            <a:pPr algn="ctr" eaLnBrk="1" hangingPunct="1"/>
            <a:endParaRPr lang="el-GR" altLang="el-GR" i="1" dirty="0">
              <a:solidFill>
                <a:schemeClr val="bg1"/>
              </a:solidFill>
              <a:latin typeface="Calibri" panose="020F0502020204030204" pitchFamily="34" charset="0"/>
            </a:endParaRPr>
          </a:p>
          <a:p>
            <a:pPr algn="ctr" eaLnBrk="1" hangingPunct="1"/>
            <a:endParaRPr lang="el-GR" altLang="el-GR" b="1" i="1" dirty="0">
              <a:solidFill>
                <a:schemeClr val="bg1"/>
              </a:solidFill>
              <a:latin typeface="Calibri" panose="020F0502020204030204" pitchFamily="34" charset="0"/>
            </a:endParaRPr>
          </a:p>
          <a:p>
            <a:pPr eaLnBrk="1" hangingPunct="1"/>
            <a:endParaRPr lang="el-GR" altLang="el-GR" i="1" dirty="0">
              <a:solidFill>
                <a:schemeClr val="bg1"/>
              </a:solidFill>
              <a:latin typeface="Calibri" panose="020F0502020204030204" pitchFamily="34" charset="0"/>
            </a:endParaRPr>
          </a:p>
          <a:p>
            <a:pPr algn="ctr"/>
            <a:endParaRPr lang="el-GR" altLang="el-G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02995210"/>
      </p:ext>
    </p:extLst>
  </p:cSld>
  <p:clrMapOvr>
    <a:masterClrMapping/>
  </p:clrMapOvr>
  <p:transition advClick="0" advTm="1000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838200"/>
            <a:ext cx="8694895" cy="560387"/>
          </a:xfrm>
          <a:prstGeom prst="rect">
            <a:avLst/>
          </a:prstGeo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defPPr>
              <a:defRPr lang="en-US"/>
            </a:defPPr>
            <a:lvl1pPr algn="ctr">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b="1">
                <a:solidFill>
                  <a:schemeClr val="accent5">
                    <a:lumMod val="75000"/>
                  </a:schemeClr>
                </a:solidFill>
                <a:latin typeface="Calibri" panose="020F0502020204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l-GR" altLang="el-GR" dirty="0" smtClean="0">
                <a:solidFill>
                  <a:schemeClr val="tx1"/>
                </a:solidFill>
              </a:rPr>
              <a:t>Πύλη </a:t>
            </a:r>
            <a:r>
              <a:rPr lang="el-GR" altLang="el-GR" dirty="0">
                <a:solidFill>
                  <a:schemeClr val="tx1"/>
                </a:solidFill>
              </a:rPr>
              <a:t>ανάρτησης ανοικτών δεδομένων</a:t>
            </a:r>
          </a:p>
        </p:txBody>
      </p:sp>
      <p:sp>
        <p:nvSpPr>
          <p:cNvPr id="4" name="Text Box 1"/>
          <p:cNvSpPr txBox="1">
            <a:spLocks noChangeArrowheads="1"/>
          </p:cNvSpPr>
          <p:nvPr/>
        </p:nvSpPr>
        <p:spPr bwMode="auto">
          <a:xfrm>
            <a:off x="152398" y="1619964"/>
            <a:ext cx="8771095" cy="48570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1pPr>
            <a:lvl2pPr indent="-284163">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2pPr>
            <a:lvl3pPr>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3pPr>
            <a:lvl4pPr>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4pPr>
            <a:lvl5pPr>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Arial" charset="0"/>
              </a:defRPr>
            </a:lvl9pPr>
          </a:lstStyle>
          <a:p>
            <a:pPr marL="342900" lvl="2" indent="-342900" algn="just">
              <a:lnSpc>
                <a:spcPct val="130000"/>
              </a:lnSpc>
              <a:buClr>
                <a:schemeClr val="tx1"/>
              </a:buClr>
              <a:buSzPct val="90000"/>
              <a:buFont typeface="Wingdings" panose="05000000000000000000" pitchFamily="2" charset="2"/>
              <a:buChar char="q"/>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pPr>
            <a:r>
              <a:rPr lang="el-GR" sz="2400" dirty="0">
                <a:solidFill>
                  <a:schemeClr val="tx1"/>
                </a:solidFill>
                <a:latin typeface="Calibri" panose="020F0502020204030204" pitchFamily="34" charset="0"/>
              </a:rPr>
              <a:t>Το </a:t>
            </a:r>
            <a:r>
              <a:rPr lang="el-GR" sz="2400" b="1" dirty="0" err="1">
                <a:solidFill>
                  <a:schemeClr val="tx1"/>
                </a:solidFill>
                <a:latin typeface="Calibri" panose="020F0502020204030204" pitchFamily="34" charset="0"/>
              </a:rPr>
              <a:t>data.gov.gr</a:t>
            </a:r>
            <a:r>
              <a:rPr lang="el-GR" sz="2400" b="1" dirty="0">
                <a:solidFill>
                  <a:schemeClr val="tx1"/>
                </a:solidFill>
                <a:latin typeface="Calibri" panose="020F0502020204030204" pitchFamily="34" charset="0"/>
              </a:rPr>
              <a:t> </a:t>
            </a:r>
            <a:r>
              <a:rPr lang="el-GR" sz="2400" dirty="0">
                <a:solidFill>
                  <a:schemeClr val="tx1"/>
                </a:solidFill>
                <a:latin typeface="Calibri" panose="020F0502020204030204" pitchFamily="34" charset="0"/>
              </a:rPr>
              <a:t>είναι ο κεντρικός κατάλογος δημόσιων δεδομένων που παρέχει πρόσβαση στα δημόσια δεδομένα όλων των φορέων της ελληνικής κυβέρνησης. </a:t>
            </a:r>
            <a:endParaRPr lang="el-GR" sz="2400" dirty="0" smtClean="0">
              <a:solidFill>
                <a:schemeClr val="tx1"/>
              </a:solidFill>
              <a:latin typeface="Calibri" panose="020F0502020204030204" pitchFamily="34" charset="0"/>
            </a:endParaRPr>
          </a:p>
          <a:p>
            <a:pPr marL="342900" lvl="2" indent="-342900" algn="just">
              <a:lnSpc>
                <a:spcPct val="130000"/>
              </a:lnSpc>
              <a:buClr>
                <a:schemeClr val="tx1"/>
              </a:buClr>
              <a:buSzPct val="90000"/>
              <a:buFont typeface="Wingdings" panose="05000000000000000000" pitchFamily="2" charset="2"/>
              <a:buChar char="q"/>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pPr>
            <a:r>
              <a:rPr lang="el-GR" sz="2400" dirty="0" smtClean="0">
                <a:solidFill>
                  <a:schemeClr val="tx1"/>
                </a:solidFill>
                <a:latin typeface="Calibri" panose="020F0502020204030204" pitchFamily="34" charset="0"/>
              </a:rPr>
              <a:t>Τέτοια </a:t>
            </a:r>
            <a:r>
              <a:rPr lang="el-GR" sz="2400" dirty="0">
                <a:solidFill>
                  <a:schemeClr val="tx1"/>
                </a:solidFill>
                <a:latin typeface="Calibri" panose="020F0502020204030204" pitchFamily="34" charset="0"/>
              </a:rPr>
              <a:t>σύνολα δεδομένων </a:t>
            </a:r>
            <a:r>
              <a:rPr lang="el-GR" sz="2400" dirty="0" smtClean="0">
                <a:solidFill>
                  <a:schemeClr val="tx1"/>
                </a:solidFill>
                <a:latin typeface="Calibri" panose="020F0502020204030204" pitchFamily="34" charset="0"/>
              </a:rPr>
              <a:t>μπορεί να απορρέουν </a:t>
            </a:r>
            <a:r>
              <a:rPr lang="el-GR" sz="2400" dirty="0">
                <a:solidFill>
                  <a:schemeClr val="tx1"/>
                </a:solidFill>
                <a:latin typeface="Calibri" panose="020F0502020204030204" pitchFamily="34" charset="0"/>
              </a:rPr>
              <a:t>από τις ακόλουθες θεματικές ενότητες: οικονομικά στοιχεία, προμήθειες, αποφάσεις του κράτους, φορολογία και εισφορές κοινωνικής ασφάλισης, περιβάλλον, οικοδομική δραστηριότητα, επενδύσεις, πολιτισμός και τουρισμός, εκπαίδευση και έρευνα, τιμές προϊόντων και υπηρεσιών, αποτελεσματικότητα των δημοσίων υπηρεσιών. </a:t>
            </a:r>
          </a:p>
        </p:txBody>
      </p:sp>
    </p:spTree>
    <p:extLst>
      <p:ext uri="{BB962C8B-B14F-4D97-AF65-F5344CB8AC3E}">
        <p14:creationId xmlns="" xmlns:p14="http://schemas.microsoft.com/office/powerpoint/2010/main" val="3646936806"/>
      </p:ext>
    </p:extLst>
  </p:cSld>
  <p:clrMapOvr>
    <a:masterClrMapping/>
  </p:clrMapOvr>
  <p:transition advClick="0" advTm="10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838200"/>
            <a:ext cx="8694895" cy="560387"/>
          </a:xfrm>
          <a:prstGeom prst="rect">
            <a:avLst/>
          </a:prstGeo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lvl1pPr algn="ctr">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5">
                    <a:lumMod val="75000"/>
                  </a:schemeClr>
                </a:solidFill>
                <a:latin typeface="Calibri" panose="020F0502020204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ltLang="el-GR" sz="4000" dirty="0">
                <a:solidFill>
                  <a:schemeClr val="tx1"/>
                </a:solidFill>
              </a:rPr>
              <a:t>data.gov.gr</a:t>
            </a:r>
            <a:endParaRPr lang="el-GR" altLang="el-GR" sz="4000" dirty="0">
              <a:solidFill>
                <a:schemeClr val="tx1"/>
              </a:solidFill>
            </a:endParaRPr>
          </a:p>
        </p:txBody>
      </p:sp>
      <p:sp>
        <p:nvSpPr>
          <p:cNvPr id="2" name="Ορθογώνιο 1"/>
          <p:cNvSpPr/>
          <p:nvPr/>
        </p:nvSpPr>
        <p:spPr>
          <a:xfrm>
            <a:off x="249836" y="1856399"/>
            <a:ext cx="8463197" cy="23105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just">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l-GR" sz="2400" dirty="0" smtClean="0">
                <a:latin typeface="Calibri" panose="020F0502020204030204" pitchFamily="34" charset="0"/>
              </a:rPr>
              <a:t>Σκοπός </a:t>
            </a:r>
            <a:r>
              <a:rPr lang="el-GR" sz="2400" dirty="0">
                <a:latin typeface="Calibri" panose="020F0502020204030204" pitchFamily="34" charset="0"/>
              </a:rPr>
              <a:t>του </a:t>
            </a:r>
            <a:r>
              <a:rPr lang="el-GR" sz="2400" b="1" dirty="0" err="1">
                <a:latin typeface="Calibri" panose="020F0502020204030204" pitchFamily="34" charset="0"/>
              </a:rPr>
              <a:t>data.gov.gr</a:t>
            </a:r>
            <a:r>
              <a:rPr lang="el-GR" sz="2400" b="1" dirty="0">
                <a:latin typeface="Calibri" panose="020F0502020204030204" pitchFamily="34" charset="0"/>
              </a:rPr>
              <a:t> </a:t>
            </a:r>
            <a:r>
              <a:rPr lang="el-GR" sz="2400" dirty="0">
                <a:latin typeface="Calibri" panose="020F0502020204030204" pitchFamily="34" charset="0"/>
              </a:rPr>
              <a:t>είναι να αυξηθεί η πρόσβαση σε υψηλής αξίας, </a:t>
            </a:r>
            <a:r>
              <a:rPr lang="el-GR" sz="2400" dirty="0" smtClean="0">
                <a:latin typeface="Calibri" panose="020F0502020204030204" pitchFamily="34" charset="0"/>
              </a:rPr>
              <a:t>επεξεργάσιμα σύνολα </a:t>
            </a:r>
            <a:r>
              <a:rPr lang="el-GR" sz="2400" dirty="0">
                <a:latin typeface="Calibri" panose="020F0502020204030204" pitchFamily="34" charset="0"/>
              </a:rPr>
              <a:t>δεδομένων μέσω της παροχής ενιαίων υπηρεσιών </a:t>
            </a:r>
            <a:r>
              <a:rPr lang="el-GR" sz="2400" dirty="0" err="1">
                <a:latin typeface="Calibri" panose="020F0502020204030204" pitchFamily="34" charset="0"/>
              </a:rPr>
              <a:t>καταλογογράφησης</a:t>
            </a:r>
            <a:r>
              <a:rPr lang="el-GR" sz="2400" dirty="0">
                <a:latin typeface="Calibri" panose="020F0502020204030204" pitchFamily="34" charset="0"/>
              </a:rPr>
              <a:t>, ευρετηρίασης, αποθήκευσης, αναζήτησης και διάθεσης δεδομένων και πληροφοριών του δημόσιου τομέα, καθώς και διαδικτυακές υπηρεσίες προς τους πολίτες και τρίτα υπολογιστικά </a:t>
            </a:r>
            <a:r>
              <a:rPr lang="el-GR" sz="2400" dirty="0" smtClean="0">
                <a:latin typeface="Calibri" panose="020F0502020204030204" pitchFamily="34" charset="0"/>
              </a:rPr>
              <a:t>συστήματα.</a:t>
            </a:r>
            <a:endParaRPr lang="el-GR" sz="2400" dirty="0">
              <a:latin typeface="Calibri" panose="020F0502020204030204" pitchFamily="34" charset="0"/>
            </a:endParaRPr>
          </a:p>
        </p:txBody>
      </p:sp>
      <p:pic>
        <p:nvPicPr>
          <p:cNvPr id="6148" name="Picture 4"/>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3379254" y="4365104"/>
            <a:ext cx="2129553" cy="21295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1790853361"/>
      </p:ext>
    </p:extLst>
  </p:cSld>
  <p:clrMapOvr>
    <a:masterClrMapping/>
  </p:clrMapOvr>
  <p:transition advClick="0" advTm="10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extLst>
              <p:ext uri="{D42A27DB-BD31-4B8C-83A1-F6EECF244321}">
                <p14:modId xmlns="" xmlns:p14="http://schemas.microsoft.com/office/powerpoint/2010/main" val="2672362966"/>
              </p:ext>
            </p:extLst>
          </p:nvPr>
        </p:nvGraphicFramePr>
        <p:xfrm>
          <a:off x="0" y="0"/>
          <a:ext cx="158750" cy="158750"/>
        </p:xfrm>
        <a:graphic>
          <a:graphicData uri="http://schemas.openxmlformats.org/presentationml/2006/ole">
            <p:oleObj spid="_x0000_s86018" name="think-cell Slide" r:id="rId4" imgW="0" imgH="0" progId="">
              <p:embed/>
            </p:oleObj>
          </a:graphicData>
        </a:graphic>
      </p:graphicFrame>
      <p:sp>
        <p:nvSpPr>
          <p:cNvPr id="26" name="Text Placeholder 10"/>
          <p:cNvSpPr txBox="1">
            <a:spLocks/>
          </p:cNvSpPr>
          <p:nvPr/>
        </p:nvSpPr>
        <p:spPr>
          <a:xfrm>
            <a:off x="431636" y="6619428"/>
            <a:ext cx="8364494" cy="238571"/>
          </a:xfrm>
          <a:prstGeom prst="rect">
            <a:avLst/>
          </a:prstGeom>
        </p:spPr>
        <p:txBody>
          <a:bodyPr vert="horz" lIns="0" tIns="0" rIns="0" bIns="0" rtlCol="0">
            <a:noAutofit/>
          </a:bodyPr>
          <a:lstStyle>
            <a:lvl1pPr marL="0" indent="0" algn="l" rtl="0" eaLnBrk="1" fontAlgn="base" hangingPunct="1">
              <a:spcBef>
                <a:spcPts val="300"/>
              </a:spcBef>
              <a:spcAft>
                <a:spcPts val="300"/>
              </a:spcAft>
              <a:buFont typeface="Wingdings" pitchFamily="2" charset="2"/>
              <a:buNone/>
              <a:defRPr sz="2000" i="1" kern="1200">
                <a:solidFill>
                  <a:schemeClr val="tx1"/>
                </a:solidFill>
                <a:latin typeface="+mn-lt"/>
                <a:ea typeface="+mn-ea"/>
                <a:cs typeface="+mn-cs"/>
              </a:defRPr>
            </a:lvl1pPr>
            <a:lvl2pPr marL="363538" indent="-188913"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3pPr>
            <a:lvl4pPr marL="712788" indent="-174625" algn="l" rtl="0" eaLnBrk="1" fontAlgn="base" hangingPunct="1">
              <a:spcBef>
                <a:spcPts val="300"/>
              </a:spcBef>
              <a:spcAft>
                <a:spcPts val="300"/>
              </a:spcAft>
              <a:buFont typeface="Arial" charset="0"/>
              <a:buChar char="–"/>
              <a:defRPr sz="1200" kern="1200" baseline="0">
                <a:solidFill>
                  <a:schemeClr val="tx1"/>
                </a:solidFill>
                <a:latin typeface="+mn-lt"/>
                <a:ea typeface="+mn-ea"/>
                <a:cs typeface="+mn-cs"/>
              </a:defRPr>
            </a:lvl4pPr>
            <a:lvl5pPr marL="901700" indent="-188913"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300"/>
              </a:lnSpc>
            </a:pPr>
            <a:r>
              <a:rPr lang="el-GR" sz="1100" i="0" dirty="0" smtClean="0">
                <a:solidFill>
                  <a:schemeClr val="bg1"/>
                </a:solidFill>
                <a:latin typeface="Trebuchet MS" pitchFamily="34" charset="0"/>
              </a:rPr>
              <a:t>ΥΠΟΥΡΓΕΙΟ ΕΣΩΤΕΡΙΚΩΝ &amp; ΔΙΟΙΚΗΤΙΚΗΣ ΑΝΑΣΥΓΚΡΟΤΗΣΗΣ – Διεύθυνση Ηλεκτρονικής Διακυβέρνησης</a:t>
            </a:r>
            <a:endParaRPr lang="en-US" sz="1100" i="0" dirty="0">
              <a:solidFill>
                <a:schemeClr val="bg1"/>
              </a:solidFill>
              <a:latin typeface="Trebuchet MS" pitchFamily="34" charset="0"/>
            </a:endParaRPr>
          </a:p>
        </p:txBody>
      </p:sp>
      <p:sp>
        <p:nvSpPr>
          <p:cNvPr id="5" name="4 - Τίτλος"/>
          <p:cNvSpPr>
            <a:spLocks noGrp="1"/>
          </p:cNvSpPr>
          <p:nvPr>
            <p:ph type="title"/>
          </p:nvPr>
        </p:nvSpPr>
        <p:spPr>
          <a:xfrm>
            <a:off x="107504" y="981075"/>
            <a:ext cx="9036496" cy="719138"/>
          </a:xfrm>
        </p:spPr>
        <p:txBody>
          <a:bodyPr/>
          <a:lstStyle/>
          <a:p>
            <a:pPr algn="ctr"/>
            <a:r>
              <a:rPr lang="el-GR" altLang="el-GR" sz="2400" b="1" dirty="0" smtClean="0">
                <a:latin typeface="+mn-lt"/>
              </a:rPr>
              <a:t>Τα καινοτόμα στοιχεία της πολιτικής ανοικτών δεδομένων</a:t>
            </a:r>
            <a:endParaRPr lang="en-US" sz="2400" b="1" dirty="0">
              <a:latin typeface="+mn-lt"/>
            </a:endParaRPr>
          </a:p>
        </p:txBody>
      </p:sp>
      <p:sp>
        <p:nvSpPr>
          <p:cNvPr id="6" name="5 - Θέση περιεχομένου"/>
          <p:cNvSpPr>
            <a:spLocks noGrp="1"/>
          </p:cNvSpPr>
          <p:nvPr>
            <p:ph idx="1"/>
          </p:nvPr>
        </p:nvSpPr>
        <p:spPr/>
        <p:txBody>
          <a:bodyPr/>
          <a:lstStyle/>
          <a:p>
            <a:pPr>
              <a:defRPr/>
            </a:pPr>
            <a:endParaRPr lang="en-US" sz="2400" dirty="0" smtClean="0">
              <a:latin typeface="+mj-lt"/>
            </a:endParaRPr>
          </a:p>
          <a:p>
            <a:pPr>
              <a:defRPr/>
            </a:pPr>
            <a:endParaRPr lang="en-US" sz="2400" dirty="0" smtClean="0">
              <a:latin typeface="+mj-lt"/>
            </a:endParaRPr>
          </a:p>
        </p:txBody>
      </p:sp>
      <p:graphicFrame>
        <p:nvGraphicFramePr>
          <p:cNvPr id="8" name="7 - Διάγραμμα"/>
          <p:cNvGraphicFramePr/>
          <p:nvPr>
            <p:extLst>
              <p:ext uri="{D42A27DB-BD31-4B8C-83A1-F6EECF244321}">
                <p14:modId xmlns="" xmlns:p14="http://schemas.microsoft.com/office/powerpoint/2010/main" val="1527429303"/>
              </p:ext>
            </p:extLst>
          </p:nvPr>
        </p:nvGraphicFramePr>
        <p:xfrm>
          <a:off x="571472" y="1700808"/>
          <a:ext cx="8001056" cy="457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4093408596"/>
      </p:ext>
    </p:extLst>
  </p:cSld>
  <p:clrMapOvr>
    <a:masterClrMapping/>
  </p:clrMapOvr>
  <p:transition advClick="0" advTm="1000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extLst>
              <p:ext uri="{D42A27DB-BD31-4B8C-83A1-F6EECF244321}">
                <p14:modId xmlns="" xmlns:p14="http://schemas.microsoft.com/office/powerpoint/2010/main" val="1948800390"/>
              </p:ext>
            </p:extLst>
          </p:nvPr>
        </p:nvGraphicFramePr>
        <p:xfrm>
          <a:off x="0" y="0"/>
          <a:ext cx="158750" cy="158750"/>
        </p:xfrm>
        <a:graphic>
          <a:graphicData uri="http://schemas.openxmlformats.org/presentationml/2006/ole">
            <p:oleObj spid="_x0000_s87042" name="think-cell Slide" r:id="rId4" imgW="0" imgH="0" progId="">
              <p:embed/>
            </p:oleObj>
          </a:graphicData>
        </a:graphic>
      </p:graphicFrame>
      <p:sp>
        <p:nvSpPr>
          <p:cNvPr id="46" name="TextBox 45"/>
          <p:cNvSpPr txBox="1"/>
          <p:nvPr/>
        </p:nvSpPr>
        <p:spPr>
          <a:xfrm>
            <a:off x="8718331" y="6432331"/>
            <a:ext cx="273013" cy="318924"/>
          </a:xfrm>
          <a:prstGeom prst="rect">
            <a:avLst/>
          </a:prstGeom>
          <a:noFill/>
        </p:spPr>
        <p:txBody>
          <a:bodyPr wrap="square" lIns="36000" tIns="36000" rIns="36000" bIns="36000" rtlCol="0">
            <a:spAutoFit/>
          </a:bodyPr>
          <a:lstStyle/>
          <a:p>
            <a:pPr algn="l"/>
            <a:r>
              <a:rPr lang="en-US" sz="1600" dirty="0" smtClean="0">
                <a:solidFill>
                  <a:schemeClr val="bg1"/>
                </a:solidFill>
              </a:rPr>
              <a:t>4</a:t>
            </a:r>
            <a:endParaRPr lang="el-GR" sz="1600" dirty="0" err="1" smtClean="0">
              <a:solidFill>
                <a:schemeClr val="bg1"/>
              </a:solidFill>
            </a:endParaRPr>
          </a:p>
        </p:txBody>
      </p:sp>
      <p:sp>
        <p:nvSpPr>
          <p:cNvPr id="5" name="4 - Τίτλος"/>
          <p:cNvSpPr>
            <a:spLocks noGrp="1"/>
          </p:cNvSpPr>
          <p:nvPr>
            <p:ph type="title"/>
          </p:nvPr>
        </p:nvSpPr>
        <p:spPr/>
        <p:txBody>
          <a:bodyPr/>
          <a:lstStyle/>
          <a:p>
            <a:pPr algn="ctr"/>
            <a:r>
              <a:rPr lang="el-GR" altLang="el-GR" sz="2800" b="1" dirty="0" smtClean="0">
                <a:latin typeface="+mn-lt"/>
              </a:rPr>
              <a:t>Οφέλη ανοικτών δεδομένων</a:t>
            </a:r>
            <a:endParaRPr lang="en-US" altLang="el-GR" sz="2800" b="1" dirty="0">
              <a:latin typeface="+mn-lt"/>
            </a:endParaRPr>
          </a:p>
        </p:txBody>
      </p:sp>
      <p:graphicFrame>
        <p:nvGraphicFramePr>
          <p:cNvPr id="7" name="6 - Θέση περιεχομένου"/>
          <p:cNvGraphicFramePr>
            <a:graphicFrameLocks noGrp="1"/>
          </p:cNvGraphicFramePr>
          <p:nvPr>
            <p:ph idx="1"/>
            <p:extLst>
              <p:ext uri="{D42A27DB-BD31-4B8C-83A1-F6EECF244321}">
                <p14:modId xmlns="" xmlns:p14="http://schemas.microsoft.com/office/powerpoint/2010/main" val="2981806617"/>
              </p:ext>
            </p:extLst>
          </p:nvPr>
        </p:nvGraphicFramePr>
        <p:xfrm>
          <a:off x="357158" y="1844674"/>
          <a:ext cx="8329642" cy="45847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 Placeholder 10"/>
          <p:cNvSpPr txBox="1">
            <a:spLocks/>
          </p:cNvSpPr>
          <p:nvPr/>
        </p:nvSpPr>
        <p:spPr>
          <a:xfrm>
            <a:off x="431636" y="6619428"/>
            <a:ext cx="8364494" cy="238571"/>
          </a:xfrm>
          <a:prstGeom prst="rect">
            <a:avLst/>
          </a:prstGeom>
        </p:spPr>
        <p:txBody>
          <a:bodyPr vert="horz" lIns="0" tIns="0" rIns="0" bIns="0" rtlCol="0">
            <a:noAutofit/>
          </a:bodyPr>
          <a:lstStyle>
            <a:lvl1pPr marL="0" indent="0" algn="l" rtl="0" eaLnBrk="1" fontAlgn="base" hangingPunct="1">
              <a:spcBef>
                <a:spcPts val="300"/>
              </a:spcBef>
              <a:spcAft>
                <a:spcPts val="300"/>
              </a:spcAft>
              <a:buFont typeface="Wingdings" pitchFamily="2" charset="2"/>
              <a:buNone/>
              <a:defRPr sz="2000" i="1" kern="1200">
                <a:solidFill>
                  <a:schemeClr val="tx1"/>
                </a:solidFill>
                <a:latin typeface="+mn-lt"/>
                <a:ea typeface="+mn-ea"/>
                <a:cs typeface="+mn-cs"/>
              </a:defRPr>
            </a:lvl1pPr>
            <a:lvl2pPr marL="363538" indent="-188913"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3pPr>
            <a:lvl4pPr marL="712788" indent="-174625" algn="l" rtl="0" eaLnBrk="1" fontAlgn="base" hangingPunct="1">
              <a:spcBef>
                <a:spcPts val="300"/>
              </a:spcBef>
              <a:spcAft>
                <a:spcPts val="300"/>
              </a:spcAft>
              <a:buFont typeface="Arial" charset="0"/>
              <a:buChar char="–"/>
              <a:defRPr sz="1200" kern="1200" baseline="0">
                <a:solidFill>
                  <a:schemeClr val="tx1"/>
                </a:solidFill>
                <a:latin typeface="+mn-lt"/>
                <a:ea typeface="+mn-ea"/>
                <a:cs typeface="+mn-cs"/>
              </a:defRPr>
            </a:lvl4pPr>
            <a:lvl5pPr marL="901700" indent="-188913"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300"/>
              </a:lnSpc>
            </a:pPr>
            <a:r>
              <a:rPr lang="el-GR" sz="1100" i="0" dirty="0" smtClean="0">
                <a:solidFill>
                  <a:schemeClr val="bg1"/>
                </a:solidFill>
                <a:latin typeface="Trebuchet MS" pitchFamily="34" charset="0"/>
              </a:rPr>
              <a:t>ΥΠΟΥΡΓΕΙΟ ΕΣΩΤΕΡΙΚΩΝ &amp; ΔΙΟΙΚΗΤΙΚΗΣ ΑΝΑΣΥΓΚΡΟΤΗΣΗΣ – Διεύθυνση Ηλεκτρονικής Διακυβέρνησης</a:t>
            </a:r>
            <a:endParaRPr lang="en-US" sz="1100" i="0" dirty="0">
              <a:solidFill>
                <a:schemeClr val="bg1"/>
              </a:solidFill>
              <a:latin typeface="Trebuchet MS" pitchFamily="34" charset="0"/>
            </a:endParaRPr>
          </a:p>
        </p:txBody>
      </p:sp>
    </p:spTree>
    <p:extLst>
      <p:ext uri="{BB962C8B-B14F-4D97-AF65-F5344CB8AC3E}">
        <p14:creationId xmlns="" xmlns:p14="http://schemas.microsoft.com/office/powerpoint/2010/main" val="314514732"/>
      </p:ext>
    </p:extLst>
  </p:cSld>
  <p:clrMapOvr>
    <a:masterClrMapping/>
  </p:clrMapOvr>
  <p:transition advClick="0" advTm="1000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extLst>
              <p:ext uri="{D42A27DB-BD31-4B8C-83A1-F6EECF244321}">
                <p14:modId xmlns="" xmlns:p14="http://schemas.microsoft.com/office/powerpoint/2010/main" val="535317851"/>
              </p:ext>
            </p:extLst>
          </p:nvPr>
        </p:nvGraphicFramePr>
        <p:xfrm>
          <a:off x="0" y="0"/>
          <a:ext cx="158750" cy="158750"/>
        </p:xfrm>
        <a:graphic>
          <a:graphicData uri="http://schemas.openxmlformats.org/presentationml/2006/ole">
            <p:oleObj spid="_x0000_s88066" name="think-cell Slide" r:id="rId4" imgW="0" imgH="0" progId="">
              <p:embed/>
            </p:oleObj>
          </a:graphicData>
        </a:graphic>
      </p:graphicFrame>
      <p:sp>
        <p:nvSpPr>
          <p:cNvPr id="5" name="4 - Τίτλος"/>
          <p:cNvSpPr>
            <a:spLocks noGrp="1"/>
          </p:cNvSpPr>
          <p:nvPr>
            <p:ph type="title"/>
          </p:nvPr>
        </p:nvSpPr>
        <p:spPr>
          <a:xfrm>
            <a:off x="457200" y="764704"/>
            <a:ext cx="8229600" cy="719138"/>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b="1" dirty="0">
                <a:latin typeface="Calibri" panose="020F0502020204030204" pitchFamily="34" charset="0"/>
              </a:rPr>
              <a:t>Στατιστικά</a:t>
            </a:r>
            <a:endParaRPr lang="en-US" altLang="el-GR" b="1" dirty="0">
              <a:latin typeface="Calibri" panose="020F0502020204030204" pitchFamily="34" charset="0"/>
            </a:endParaRPr>
          </a:p>
        </p:txBody>
      </p:sp>
      <p:graphicFrame>
        <p:nvGraphicFramePr>
          <p:cNvPr id="8" name="7 - Θέση περιεχομένου"/>
          <p:cNvGraphicFramePr>
            <a:graphicFrameLocks noGrp="1"/>
          </p:cNvGraphicFramePr>
          <p:nvPr>
            <p:ph idx="1"/>
            <p:extLst>
              <p:ext uri="{D42A27DB-BD31-4B8C-83A1-F6EECF244321}">
                <p14:modId xmlns="" xmlns:p14="http://schemas.microsoft.com/office/powerpoint/2010/main" val="3032478530"/>
              </p:ext>
            </p:extLst>
          </p:nvPr>
        </p:nvGraphicFramePr>
        <p:xfrm>
          <a:off x="431636" y="1844824"/>
          <a:ext cx="8229600" cy="42174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 Placeholder 10"/>
          <p:cNvSpPr txBox="1">
            <a:spLocks/>
          </p:cNvSpPr>
          <p:nvPr/>
        </p:nvSpPr>
        <p:spPr>
          <a:xfrm>
            <a:off x="431636" y="6619428"/>
            <a:ext cx="8364494" cy="238571"/>
          </a:xfrm>
          <a:prstGeom prst="rect">
            <a:avLst/>
          </a:prstGeom>
        </p:spPr>
        <p:txBody>
          <a:bodyPr vert="horz" lIns="0" tIns="0" rIns="0" bIns="0" rtlCol="0">
            <a:noAutofit/>
          </a:bodyPr>
          <a:lstStyle>
            <a:lvl1pPr marL="0" indent="0" algn="l" rtl="0" eaLnBrk="1" fontAlgn="base" hangingPunct="1">
              <a:spcBef>
                <a:spcPts val="300"/>
              </a:spcBef>
              <a:spcAft>
                <a:spcPts val="300"/>
              </a:spcAft>
              <a:buFont typeface="Wingdings" pitchFamily="2" charset="2"/>
              <a:buNone/>
              <a:defRPr sz="2000" i="1" kern="1200">
                <a:solidFill>
                  <a:schemeClr val="tx1"/>
                </a:solidFill>
                <a:latin typeface="+mn-lt"/>
                <a:ea typeface="+mn-ea"/>
                <a:cs typeface="+mn-cs"/>
              </a:defRPr>
            </a:lvl1pPr>
            <a:lvl2pPr marL="363538" indent="-188913"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3pPr>
            <a:lvl4pPr marL="712788" indent="-174625" algn="l" rtl="0" eaLnBrk="1" fontAlgn="base" hangingPunct="1">
              <a:spcBef>
                <a:spcPts val="300"/>
              </a:spcBef>
              <a:spcAft>
                <a:spcPts val="300"/>
              </a:spcAft>
              <a:buFont typeface="Arial" charset="0"/>
              <a:buChar char="–"/>
              <a:defRPr sz="1200" kern="1200" baseline="0">
                <a:solidFill>
                  <a:schemeClr val="tx1"/>
                </a:solidFill>
                <a:latin typeface="+mn-lt"/>
                <a:ea typeface="+mn-ea"/>
                <a:cs typeface="+mn-cs"/>
              </a:defRPr>
            </a:lvl4pPr>
            <a:lvl5pPr marL="901700" indent="-188913"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300"/>
              </a:lnSpc>
            </a:pPr>
            <a:r>
              <a:rPr lang="el-GR" sz="1100" i="0" dirty="0" smtClean="0">
                <a:solidFill>
                  <a:schemeClr val="bg1"/>
                </a:solidFill>
                <a:latin typeface="Trebuchet MS" pitchFamily="34" charset="0"/>
              </a:rPr>
              <a:t>ΥΠΟΥΡΓΕΙΟ ΕΣΩΤΕΡΙΚΩΝ &amp; ΔΙΟΙΚΗΤΙΚΗΣ ΑΝΑΣΥΓΚΡΟΤΗΣΗΣ – Διεύθυνση Ηλεκτρονικής Διακυβέρνησης</a:t>
            </a:r>
            <a:endParaRPr lang="en-US" sz="1100" i="0" dirty="0">
              <a:solidFill>
                <a:schemeClr val="bg1"/>
              </a:solidFill>
              <a:latin typeface="Trebuchet MS" pitchFamily="34" charset="0"/>
            </a:endParaRPr>
          </a:p>
        </p:txBody>
      </p:sp>
    </p:spTree>
    <p:extLst>
      <p:ext uri="{BB962C8B-B14F-4D97-AF65-F5344CB8AC3E}">
        <p14:creationId xmlns="" xmlns:p14="http://schemas.microsoft.com/office/powerpoint/2010/main" val="2280269152"/>
      </p:ext>
    </p:extLst>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79512" y="836712"/>
            <a:ext cx="8247912" cy="708025"/>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zh-CN"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Διάθεση Στοιχείων σε Τρίτα Συστήματα</a:t>
            </a:r>
            <a:endParaRPr lang="el-GR" altLang="zh-CN"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6" name="Ορθογώνιο 5"/>
          <p:cNvSpPr/>
          <p:nvPr/>
        </p:nvSpPr>
        <p:spPr>
          <a:xfrm>
            <a:off x="0" y="1484784"/>
            <a:ext cx="6860437" cy="1323439"/>
          </a:xfrm>
          <a:prstGeom prst="rect">
            <a:avLst/>
          </a:prstGeom>
          <a:solidFill>
            <a:schemeClr val="bg1"/>
          </a:solidFill>
        </p:spPr>
        <p:txBody>
          <a:bodyPr wrap="square">
            <a:spAutoFit/>
          </a:bodyPr>
          <a:lstStyle/>
          <a:p>
            <a:pPr algn="just"/>
            <a:r>
              <a:rPr lang="el-GR" sz="2000" dirty="0">
                <a:latin typeface="+mn-lt"/>
              </a:rPr>
              <a:t>Η διάθεση στοιχείων σε τρίτα συστήματα συνίσταται στη διάθεση υπηρεσιών διαδικτύου (</a:t>
            </a:r>
            <a:r>
              <a:rPr lang="en-US" sz="2000" dirty="0">
                <a:latin typeface="+mn-lt"/>
              </a:rPr>
              <a:t>REST Services</a:t>
            </a:r>
            <a:r>
              <a:rPr lang="el-GR" sz="2000" dirty="0">
                <a:latin typeface="+mn-lt"/>
              </a:rPr>
              <a:t>) οι οποίες επιστρέφουν επιλεγμένα στοιχεία του συστήματος. Δ</a:t>
            </a:r>
            <a:r>
              <a:rPr lang="el-GR" sz="2000" dirty="0" smtClean="0">
                <a:latin typeface="+mn-lt"/>
              </a:rPr>
              <a:t>ιακρίνονται </a:t>
            </a:r>
            <a:r>
              <a:rPr lang="el-GR" sz="2000" dirty="0">
                <a:latin typeface="+mn-lt"/>
              </a:rPr>
              <a:t>δύο περιπτώσεις</a:t>
            </a:r>
            <a:r>
              <a:rPr lang="el-GR" sz="2000" dirty="0" smtClean="0">
                <a:latin typeface="+mn-lt"/>
              </a:rPr>
              <a:t>:</a:t>
            </a:r>
          </a:p>
        </p:txBody>
      </p:sp>
      <p:graphicFrame>
        <p:nvGraphicFramePr>
          <p:cNvPr id="7" name="Διάγραμμα 6"/>
          <p:cNvGraphicFramePr/>
          <p:nvPr>
            <p:extLst>
              <p:ext uri="{D42A27DB-BD31-4B8C-83A1-F6EECF244321}">
                <p14:modId xmlns:p14="http://schemas.microsoft.com/office/powerpoint/2010/main" xmlns="" val="2148514368"/>
              </p:ext>
            </p:extLst>
          </p:nvPr>
        </p:nvGraphicFramePr>
        <p:xfrm>
          <a:off x="534336" y="2568401"/>
          <a:ext cx="8070112" cy="4244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ÎÏÎ¿ÏÎ­Î»ÎµÏÎ¼Î± ÎµÎ¹ÎºÏÎ½Î±Ï Î³Î¹Î± opendata"/>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732390" y="1340768"/>
            <a:ext cx="1411610" cy="14116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5975726"/>
      </p:ext>
    </p:extLst>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a:spLocks noGrp="1"/>
          </p:cNvSpPr>
          <p:nvPr>
            <p:ph type="title"/>
          </p:nvPr>
        </p:nvSpPr>
        <p:spPr>
          <a:xfrm>
            <a:off x="323528" y="764704"/>
            <a:ext cx="8229600" cy="719138"/>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el-GR"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Συστατικά στοιχεία οργανογράμματος</a:t>
            </a:r>
            <a:endParaRPr lang="el-GR" altLang="el-GR"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6" name="5 - Ορθογώνιο"/>
          <p:cNvSpPr/>
          <p:nvPr/>
        </p:nvSpPr>
        <p:spPr>
          <a:xfrm>
            <a:off x="179512" y="1844824"/>
            <a:ext cx="4933508" cy="2246769"/>
          </a:xfrm>
          <a:prstGeom prst="rect">
            <a:avLst/>
          </a:prstGeom>
        </p:spPr>
        <p:txBody>
          <a:bodyPr wrap="square">
            <a:spAutoFit/>
          </a:bodyPr>
          <a:lstStyle/>
          <a:p>
            <a:pPr algn="just"/>
            <a:r>
              <a:rPr lang="el-GR" sz="2000" dirty="0" smtClean="0">
                <a:latin typeface="+mn-lt"/>
              </a:rPr>
              <a:t>Ένα Οργανόγραμμα αποτελείται από</a:t>
            </a:r>
            <a:r>
              <a:rPr lang="en-US" sz="2000" dirty="0" smtClean="0">
                <a:latin typeface="+mn-lt"/>
              </a:rPr>
              <a:t>: </a:t>
            </a:r>
          </a:p>
          <a:p>
            <a:pPr marL="819150" lvl="1" indent="-361950" algn="just">
              <a:lnSpc>
                <a:spcPct val="200000"/>
              </a:lnSpc>
              <a:buFont typeface="Wingdings" pitchFamily="2" charset="2"/>
              <a:buChar char="q"/>
            </a:pPr>
            <a:r>
              <a:rPr lang="el-GR" sz="2000" dirty="0" smtClean="0">
                <a:latin typeface="+mn-lt"/>
              </a:rPr>
              <a:t>τις οργανικές μονάδες του Φορέα </a:t>
            </a:r>
            <a:endParaRPr lang="en-US" sz="2000" dirty="0" smtClean="0">
              <a:latin typeface="+mn-lt"/>
            </a:endParaRPr>
          </a:p>
          <a:p>
            <a:pPr marL="819150" lvl="1" indent="-361950" algn="just">
              <a:lnSpc>
                <a:spcPct val="200000"/>
              </a:lnSpc>
              <a:buFont typeface="Wingdings" pitchFamily="2" charset="2"/>
              <a:buChar char="q"/>
            </a:pPr>
            <a:r>
              <a:rPr lang="el-GR" sz="2000" dirty="0" smtClean="0">
                <a:latin typeface="+mn-lt"/>
              </a:rPr>
              <a:t>τις προβλεπόμενες θέσεις</a:t>
            </a:r>
            <a:endParaRPr lang="en-US" sz="2000" dirty="0" smtClean="0">
              <a:latin typeface="+mn-lt"/>
            </a:endParaRPr>
          </a:p>
          <a:p>
            <a:pPr marL="819150" lvl="1" indent="-361950" algn="just">
              <a:lnSpc>
                <a:spcPct val="200000"/>
              </a:lnSpc>
              <a:buFont typeface="Wingdings" pitchFamily="2" charset="2"/>
              <a:buChar char="q"/>
            </a:pPr>
            <a:r>
              <a:rPr lang="el-GR" sz="2000" dirty="0" smtClean="0">
                <a:latin typeface="+mn-lt"/>
              </a:rPr>
              <a:t>τα περιγράμματά τους</a:t>
            </a:r>
            <a:endParaRPr lang="el-GR" sz="2000" dirty="0">
              <a:latin typeface="+mn-lt"/>
            </a:endParaRPr>
          </a:p>
        </p:txBody>
      </p:sp>
      <p:graphicFrame>
        <p:nvGraphicFramePr>
          <p:cNvPr id="7" name="6 - Διάγραμμα"/>
          <p:cNvGraphicFramePr/>
          <p:nvPr>
            <p:extLst>
              <p:ext uri="{D42A27DB-BD31-4B8C-83A1-F6EECF244321}">
                <p14:modId xmlns:p14="http://schemas.microsoft.com/office/powerpoint/2010/main" xmlns="" val="3939480720"/>
              </p:ext>
            </p:extLst>
          </p:nvPr>
        </p:nvGraphicFramePr>
        <p:xfrm>
          <a:off x="5652120" y="1700808"/>
          <a:ext cx="3122428" cy="489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2 - Ορθογώνιο"/>
          <p:cNvSpPr/>
          <p:nvPr/>
        </p:nvSpPr>
        <p:spPr>
          <a:xfrm>
            <a:off x="467544" y="4365104"/>
            <a:ext cx="4588036" cy="2363724"/>
          </a:xfrm>
          <a:prstGeom prst="rect">
            <a:avLst/>
          </a:prstGeom>
        </p:spPr>
        <p:txBody>
          <a:bodyPr wrap="square">
            <a:spAutoFit/>
          </a:bodyPr>
          <a:lstStyle/>
          <a:p>
            <a:pPr algn="ctr">
              <a:lnSpc>
                <a:spcPct val="120000"/>
              </a:lnSpc>
            </a:pPr>
            <a:r>
              <a:rPr lang="el-GR" sz="14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Ν. 4440/2016 - Άρθρο 16 "Ψηφιακό Οργανόγραμμα της Δημόσιας Διοίκησης και Τοπικής Αυτοδιοίκησης"</a:t>
            </a:r>
            <a:endParaRPr lang="el-GR" sz="1400" i="1" dirty="0" smtClean="0">
              <a:latin typeface="+mn-lt"/>
            </a:endParaRPr>
          </a:p>
          <a:p>
            <a:pPr algn="ctr">
              <a:lnSpc>
                <a:spcPct val="120000"/>
              </a:lnSpc>
            </a:pPr>
            <a:r>
              <a:rPr lang="el-GR" sz="1400" i="1" dirty="0" smtClean="0">
                <a:latin typeface="+mn-lt"/>
              </a:rPr>
              <a:t>Το Οργανόγραμμα περιλαμβάνει όλες τις οργανικές μονάδες, τους υπηρετούντες σε κάθε οργανική μονάδα υπαλλήλους και τα αντίστοιχα περιγράμματα θέσεων εργασίας. Κάθε οργανική μονάδα συναρτάται με την ιεραρχικά ανώτερή της και κάθε υπάλληλος με τη μονάδα στην οποία υπηρετεί.</a:t>
            </a:r>
            <a:endParaRPr lang="en-US" sz="1400" i="1" dirty="0" smtClean="0">
              <a:latin typeface="+mn-lt"/>
            </a:endParaRPr>
          </a:p>
          <a:p>
            <a:pPr algn="ctr">
              <a:lnSpc>
                <a:spcPct val="120000"/>
              </a:lnSpc>
            </a:pPr>
            <a:endParaRPr lang="en-US" sz="1100" i="1" dirty="0" smtClean="0">
              <a:latin typeface="+mn-lt"/>
            </a:endParaRPr>
          </a:p>
        </p:txBody>
      </p:sp>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a:spLocks noGrp="1"/>
          </p:cNvSpPr>
          <p:nvPr>
            <p:ph type="title"/>
          </p:nvPr>
        </p:nvSpPr>
        <p:spPr>
          <a:xfrm>
            <a:off x="0" y="764704"/>
            <a:ext cx="8229600" cy="719138"/>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el-GR"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Στοιχεία Φορέων και Μονάδων</a:t>
            </a:r>
            <a:endParaRPr lang="el-GR" altLang="el-GR"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6385" name="Rectangle 1"/>
          <p:cNvSpPr>
            <a:spLocks noChangeArrowheads="1"/>
          </p:cNvSpPr>
          <p:nvPr/>
        </p:nvSpPr>
        <p:spPr bwMode="auto">
          <a:xfrm>
            <a:off x="179512" y="1564243"/>
            <a:ext cx="4392488" cy="5133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30000"/>
              </a:lnSpc>
              <a:spcBef>
                <a:spcPct val="0"/>
              </a:spcBef>
              <a:spcAft>
                <a:spcPct val="0"/>
              </a:spcAft>
              <a:buClrTx/>
              <a:buSzTx/>
              <a:buFontTx/>
              <a:buNone/>
              <a:tabLst/>
            </a:pPr>
            <a:r>
              <a:rPr lang="el-GR" sz="1600" dirty="0" smtClean="0">
                <a:latin typeface="+mn-lt"/>
              </a:rPr>
              <a:t>Τα στοιχεία που θα τηρούνται τόσο για τους φορείς όσο και για τις μονάδες ενδεικτικά είναι (αναλυτικά καθορίζονται στο </a:t>
            </a:r>
            <a:r>
              <a:rPr lang="en-US" sz="1600" dirty="0" smtClean="0">
                <a:latin typeface="+mn-lt"/>
              </a:rPr>
              <a:t>CPOV</a:t>
            </a:r>
            <a:r>
              <a:rPr lang="el-GR" sz="1600" dirty="0" smtClean="0">
                <a:latin typeface="+mn-lt"/>
              </a:rPr>
              <a:t>):</a:t>
            </a:r>
          </a:p>
          <a:p>
            <a:pPr marL="446088" indent="-446088" algn="just" defTabSz="914400" eaLnBrk="0" hangingPunct="0">
              <a:lnSpc>
                <a:spcPct val="130000"/>
              </a:lnSpc>
              <a:buFont typeface="Wingdings" pitchFamily="2" charset="2"/>
              <a:buChar char="q"/>
            </a:pPr>
            <a:r>
              <a:rPr lang="el-GR" sz="1600" dirty="0" smtClean="0">
                <a:latin typeface="+mn-lt"/>
              </a:rPr>
              <a:t>Κωδικός</a:t>
            </a:r>
          </a:p>
          <a:p>
            <a:pPr marL="446088" indent="-446088" algn="just" defTabSz="914400" eaLnBrk="0" hangingPunct="0">
              <a:lnSpc>
                <a:spcPct val="130000"/>
              </a:lnSpc>
              <a:buFont typeface="Wingdings" pitchFamily="2" charset="2"/>
              <a:buChar char="q"/>
            </a:pPr>
            <a:r>
              <a:rPr lang="el-GR" sz="1600" dirty="0" smtClean="0">
                <a:latin typeface="+mn-lt"/>
              </a:rPr>
              <a:t>Τύπος / Επίπεδο </a:t>
            </a:r>
            <a:r>
              <a:rPr lang="el-GR" sz="1400" dirty="0" smtClean="0">
                <a:latin typeface="+mn-lt"/>
              </a:rPr>
              <a:t>(π.χ. Υπουργείο, Γενική Γραμματεία, Γενική Διεύθυνση, </a:t>
            </a:r>
            <a:r>
              <a:rPr lang="el-GR" sz="1400" dirty="0" err="1" smtClean="0">
                <a:latin typeface="+mn-lt"/>
              </a:rPr>
              <a:t>Διεύθυνση,</a:t>
            </a:r>
            <a:r>
              <a:rPr lang="el-GR" sz="1400" dirty="0" smtClean="0">
                <a:latin typeface="+mn-lt"/>
              </a:rPr>
              <a:t> Τμήμα, Γραφείο κτλ)</a:t>
            </a:r>
          </a:p>
          <a:p>
            <a:pPr marL="446088" indent="-446088" algn="just" defTabSz="914400" eaLnBrk="0" hangingPunct="0">
              <a:lnSpc>
                <a:spcPct val="130000"/>
              </a:lnSpc>
              <a:buFont typeface="Wingdings" pitchFamily="2" charset="2"/>
              <a:buChar char="q"/>
            </a:pPr>
            <a:r>
              <a:rPr lang="el-GR" sz="1600" dirty="0" smtClean="0">
                <a:latin typeface="+mn-lt"/>
              </a:rPr>
              <a:t>Επίσημη ονομασία</a:t>
            </a:r>
          </a:p>
          <a:p>
            <a:pPr marL="446088" indent="-446088" algn="just" defTabSz="914400" eaLnBrk="0" hangingPunct="0">
              <a:lnSpc>
                <a:spcPct val="130000"/>
              </a:lnSpc>
              <a:buFont typeface="Wingdings" pitchFamily="2" charset="2"/>
              <a:buChar char="q"/>
            </a:pPr>
            <a:r>
              <a:rPr lang="el-GR" sz="1600" dirty="0" smtClean="0">
                <a:latin typeface="+mn-lt"/>
              </a:rPr>
              <a:t>Αναγνωριστικό </a:t>
            </a:r>
          </a:p>
          <a:p>
            <a:pPr marL="446088" indent="-446088" algn="just" defTabSz="914400" eaLnBrk="0" hangingPunct="0">
              <a:lnSpc>
                <a:spcPct val="130000"/>
              </a:lnSpc>
              <a:buFont typeface="Wingdings" pitchFamily="2" charset="2"/>
              <a:buChar char="q"/>
            </a:pPr>
            <a:r>
              <a:rPr lang="el-GR" sz="1600" dirty="0" smtClean="0">
                <a:latin typeface="+mn-lt"/>
              </a:rPr>
              <a:t>Περιγραφή</a:t>
            </a:r>
          </a:p>
          <a:p>
            <a:pPr marL="446088" indent="-446088" algn="just" defTabSz="914400" eaLnBrk="0" hangingPunct="0">
              <a:lnSpc>
                <a:spcPct val="130000"/>
              </a:lnSpc>
              <a:buFont typeface="Wingdings" pitchFamily="2" charset="2"/>
              <a:buChar char="q"/>
            </a:pPr>
            <a:r>
              <a:rPr lang="el-GR" sz="1600" dirty="0" smtClean="0">
                <a:latin typeface="+mn-lt"/>
              </a:rPr>
              <a:t>Ιστοσελίδα</a:t>
            </a:r>
          </a:p>
          <a:p>
            <a:pPr marL="446088" indent="-446088" algn="just" defTabSz="914400" eaLnBrk="0" hangingPunct="0">
              <a:lnSpc>
                <a:spcPct val="130000"/>
              </a:lnSpc>
              <a:buFont typeface="Wingdings" pitchFamily="2" charset="2"/>
              <a:buChar char="q"/>
            </a:pPr>
            <a:r>
              <a:rPr lang="el-GR" sz="1600" dirty="0" smtClean="0">
                <a:latin typeface="+mn-lt"/>
              </a:rPr>
              <a:t>ΦΕΚ Σύστασης</a:t>
            </a:r>
          </a:p>
          <a:p>
            <a:pPr marL="446088" indent="-446088" algn="just" defTabSz="914400" eaLnBrk="0" hangingPunct="0">
              <a:lnSpc>
                <a:spcPct val="130000"/>
              </a:lnSpc>
              <a:buFont typeface="Wingdings" pitchFamily="2" charset="2"/>
              <a:buChar char="q"/>
            </a:pPr>
            <a:r>
              <a:rPr lang="el-GR" sz="1600" dirty="0" smtClean="0">
                <a:latin typeface="+mn-lt"/>
              </a:rPr>
              <a:t>Στοιχεία Επικοινωνίας</a:t>
            </a:r>
          </a:p>
          <a:p>
            <a:pPr marL="446088" indent="-446088" algn="just" defTabSz="914400" eaLnBrk="0" hangingPunct="0">
              <a:lnSpc>
                <a:spcPct val="130000"/>
              </a:lnSpc>
              <a:buFont typeface="Wingdings" pitchFamily="2" charset="2"/>
              <a:buChar char="q"/>
            </a:pPr>
            <a:r>
              <a:rPr lang="el-GR" sz="1600" dirty="0" smtClean="0">
                <a:latin typeface="+mn-lt"/>
              </a:rPr>
              <a:t>Διεύθυνση</a:t>
            </a:r>
          </a:p>
          <a:p>
            <a:pPr marL="446088" indent="-446088" algn="just" defTabSz="914400" eaLnBrk="0" hangingPunct="0">
              <a:lnSpc>
                <a:spcPct val="130000"/>
              </a:lnSpc>
              <a:buFont typeface="Wingdings" pitchFamily="2" charset="2"/>
              <a:buChar char="q"/>
            </a:pPr>
            <a:r>
              <a:rPr lang="el-GR" sz="1600" dirty="0" smtClean="0">
                <a:latin typeface="+mn-lt"/>
              </a:rPr>
              <a:t>Γεωγραφική Αρμοδιότητα</a:t>
            </a:r>
          </a:p>
          <a:p>
            <a:pPr marL="446088" indent="-446088" algn="just" defTabSz="914400" eaLnBrk="0" hangingPunct="0">
              <a:lnSpc>
                <a:spcPct val="130000"/>
              </a:lnSpc>
              <a:buFont typeface="Wingdings" pitchFamily="2" charset="2"/>
              <a:buChar char="q"/>
            </a:pPr>
            <a:r>
              <a:rPr lang="el-GR" sz="1600" dirty="0" smtClean="0">
                <a:latin typeface="+mn-lt"/>
              </a:rPr>
              <a:t>Εποπτεύων Φορέας ή Μονάδα</a:t>
            </a:r>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9934"/>
          <a:stretch/>
        </p:blipFill>
        <p:spPr bwMode="auto">
          <a:xfrm>
            <a:off x="4932040" y="1556792"/>
            <a:ext cx="3837121" cy="3557786"/>
          </a:xfrm>
          <a:prstGeom prst="rect">
            <a:avLst/>
          </a:prstGeom>
          <a:noFill/>
          <a:ln w="28575">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pic>
        <p:nvPicPr>
          <p:cNvPr id="7" name="Picture 2" descr="charts"/>
          <p:cNvPicPr>
            <a:picLocks noChangeAspect="1" noChangeArrowheads="1"/>
          </p:cNvPicPr>
          <p:nvPr/>
        </p:nvPicPr>
        <p:blipFill>
          <a:blip r:embed="rId4" cstate="print"/>
          <a:srcRect/>
          <a:stretch>
            <a:fillRect/>
          </a:stretch>
        </p:blipFill>
        <p:spPr bwMode="auto">
          <a:xfrm>
            <a:off x="5508104" y="5229197"/>
            <a:ext cx="3169852" cy="1656187"/>
          </a:xfrm>
          <a:prstGeom prst="rect">
            <a:avLst/>
          </a:prstGeom>
          <a:noFill/>
        </p:spPr>
      </p:pic>
    </p:spTree>
    <p:extLst>
      <p:ext uri="{BB962C8B-B14F-4D97-AF65-F5344CB8AC3E}">
        <p14:creationId xmlns:p14="http://schemas.microsoft.com/office/powerpoint/2010/main" xmlns="" val="906426633"/>
      </p:ext>
    </p:extLst>
  </p:cSld>
  <p:clrMapOvr>
    <a:masterClrMapping/>
  </p:clrMapOvr>
  <p:transition advClick="0"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a:spLocks noGrp="1"/>
          </p:cNvSpPr>
          <p:nvPr>
            <p:ph type="title"/>
          </p:nvPr>
        </p:nvSpPr>
        <p:spPr>
          <a:xfrm>
            <a:off x="395536" y="836712"/>
            <a:ext cx="8229600" cy="719138"/>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el-G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Παράδειγμα Αποτύπωσης Οργανογράμματος</a:t>
            </a:r>
            <a:endParaRPr lang="el-GR" altLang="el-GR"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1556792"/>
            <a:ext cx="6650009" cy="4789908"/>
          </a:xfrm>
          <a:prstGeom prst="rect">
            <a:avLst/>
          </a:prstGeom>
          <a:noFill/>
          <a:ln w="28575">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sp>
        <p:nvSpPr>
          <p:cNvPr id="7" name="Rectangle 1"/>
          <p:cNvSpPr>
            <a:spLocks noChangeArrowheads="1"/>
          </p:cNvSpPr>
          <p:nvPr/>
        </p:nvSpPr>
        <p:spPr bwMode="auto">
          <a:xfrm>
            <a:off x="2051720" y="6381328"/>
            <a:ext cx="5406655" cy="338554"/>
          </a:xfrm>
          <a:prstGeom prst="rect">
            <a:avLst/>
          </a:prstGeom>
          <a:ln>
            <a:headEnd/>
            <a:tailEnd/>
          </a:ln>
        </p:spPr>
        <p:style>
          <a:lnRef idx="0">
            <a:schemeClr val="accent1"/>
          </a:lnRef>
          <a:fillRef idx="1002">
            <a:schemeClr val="lt2"/>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defTabSz="914400"/>
            <a:r>
              <a:rPr lang="en-US" sz="1600" b="1" dirty="0" smtClean="0">
                <a:solidFill>
                  <a:schemeClr val="bg1"/>
                </a:solidFill>
                <a:latin typeface="Calibri" pitchFamily="34" charset="0"/>
                <a:ea typeface="Times New Roman" pitchFamily="18" charset="0"/>
                <a:cs typeface="Calibri" pitchFamily="34" charset="0"/>
                <a:hlinkClick r:id="rId4"/>
              </a:rPr>
              <a:t>https://hr.apografi.gov.gr/organizations/browse </a:t>
            </a:r>
            <a:endParaRPr kumimoji="0" lang="en-US" b="1" i="0"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1524364"/>
            <a:ext cx="6475050" cy="5032681"/>
          </a:xfrm>
          <a:prstGeom prst="rect">
            <a:avLst/>
          </a:prstGeom>
          <a:noFill/>
          <a:ln w="28575">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Τίτλος 1"/>
          <p:cNvSpPr>
            <a:spLocks noGrp="1"/>
          </p:cNvSpPr>
          <p:nvPr>
            <p:ph type="title"/>
          </p:nvPr>
        </p:nvSpPr>
        <p:spPr>
          <a:xfrm>
            <a:off x="179512" y="765646"/>
            <a:ext cx="8229600" cy="719138"/>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el-G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Παράδειγμα Αποτύπωσης θέσεων</a:t>
            </a:r>
            <a:endParaRPr lang="el-GR" altLang="el-GR"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7" name="Rectangle 1"/>
          <p:cNvSpPr>
            <a:spLocks noChangeArrowheads="1"/>
          </p:cNvSpPr>
          <p:nvPr/>
        </p:nvSpPr>
        <p:spPr bwMode="auto">
          <a:xfrm>
            <a:off x="1763688" y="6512094"/>
            <a:ext cx="5406655" cy="338554"/>
          </a:xfrm>
          <a:prstGeom prst="rect">
            <a:avLst/>
          </a:prstGeom>
          <a:ln>
            <a:headEnd/>
            <a:tailEnd/>
          </a:ln>
        </p:spPr>
        <p:style>
          <a:lnRef idx="0">
            <a:schemeClr val="accent1"/>
          </a:lnRef>
          <a:fillRef idx="1002">
            <a:schemeClr val="lt2"/>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defTabSz="914400"/>
            <a:r>
              <a:rPr lang="en-US" sz="1600" b="1" dirty="0" smtClean="0">
                <a:solidFill>
                  <a:schemeClr val="bg1"/>
                </a:solidFill>
                <a:latin typeface="Calibri" pitchFamily="34" charset="0"/>
                <a:ea typeface="Times New Roman" pitchFamily="18" charset="0"/>
                <a:cs typeface="Calibri" pitchFamily="34" charset="0"/>
                <a:hlinkClick r:id="rId4"/>
              </a:rPr>
              <a:t>https://hr.apografi.gov.gr/organizations/browse </a:t>
            </a:r>
            <a:endParaRPr kumimoji="0" lang="en-US" b="1" i="0"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xmlns="" val="568665178"/>
      </p:ext>
    </p:extLst>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1A106FB4-0E0C-470B-81A5-BF0E1DC0EB32}" type="slidenum">
              <a:rPr lang="en-US" smtClean="0"/>
              <a:pPr>
                <a:defRPr/>
              </a:pPr>
              <a:t>16</a:t>
            </a:fld>
            <a:endParaRPr lang="en-US" dirty="0"/>
          </a:p>
        </p:txBody>
      </p:sp>
      <p:sp>
        <p:nvSpPr>
          <p:cNvPr id="3" name="2 - Ορθογώνιο"/>
          <p:cNvSpPr/>
          <p:nvPr/>
        </p:nvSpPr>
        <p:spPr>
          <a:xfrm>
            <a:off x="395536" y="1556792"/>
            <a:ext cx="8102009" cy="1631216"/>
          </a:xfrm>
          <a:prstGeom prst="rect">
            <a:avLst/>
          </a:prstGeom>
        </p:spPr>
        <p:txBody>
          <a:bodyPr wrap="square">
            <a:spAutoFit/>
          </a:bodyPr>
          <a:lstStyle/>
          <a:p>
            <a:pPr marL="342900" indent="-342900" algn="just">
              <a:spcBef>
                <a:spcPts val="0"/>
              </a:spcBef>
              <a:buFont typeface="Wingdings" panose="05000000000000000000" pitchFamily="2" charset="2"/>
              <a:buChar char="ü"/>
            </a:pPr>
            <a:r>
              <a:rPr lang="el-GR" sz="2000" dirty="0" smtClean="0">
                <a:latin typeface="+mn-lt"/>
              </a:rPr>
              <a:t>Εστιάζουν </a:t>
            </a:r>
            <a:r>
              <a:rPr lang="el-GR" sz="2000" dirty="0">
                <a:latin typeface="+mn-lt"/>
              </a:rPr>
              <a:t>στο πεδίο της ικανότητας. </a:t>
            </a:r>
          </a:p>
          <a:p>
            <a:pPr marL="342900" indent="-342900" algn="just">
              <a:spcBef>
                <a:spcPts val="0"/>
              </a:spcBef>
              <a:buFont typeface="Wingdings" panose="05000000000000000000" pitchFamily="2" charset="2"/>
              <a:buChar char="ü"/>
            </a:pPr>
            <a:r>
              <a:rPr lang="el-GR" sz="2000" dirty="0" smtClean="0">
                <a:latin typeface="+mn-lt"/>
              </a:rPr>
              <a:t>Προσδιορίζουν </a:t>
            </a:r>
            <a:r>
              <a:rPr lang="el-GR" sz="2000" dirty="0">
                <a:latin typeface="+mn-lt"/>
              </a:rPr>
              <a:t>το σύνολο των ικανοτήτων και βασικών δεξιοτήτων που ικανοποιούν την άσκηση του αντικειμένου εργασίας ενός επαγγέλματος ή/και μιας </a:t>
            </a:r>
            <a:r>
              <a:rPr lang="el-GR" sz="2000" dirty="0" smtClean="0">
                <a:latin typeface="+mn-lt"/>
              </a:rPr>
              <a:t>ειδικότητας.</a:t>
            </a:r>
          </a:p>
          <a:p>
            <a:pPr marL="342900" indent="-342900" algn="just">
              <a:spcBef>
                <a:spcPts val="0"/>
              </a:spcBef>
              <a:buFont typeface="Wingdings" panose="05000000000000000000" pitchFamily="2" charset="2"/>
              <a:buChar char="ü"/>
            </a:pPr>
            <a:r>
              <a:rPr lang="el-GR" sz="2000" dirty="0" smtClean="0">
                <a:latin typeface="+mn-lt"/>
              </a:rPr>
              <a:t>Δεν συνδέονται </a:t>
            </a:r>
            <a:r>
              <a:rPr lang="el-GR" sz="2000" dirty="0">
                <a:latin typeface="+mn-lt"/>
              </a:rPr>
              <a:t>με οργανωτική δομή, οργανική θέση, κλάδο, πρόσωπα</a:t>
            </a:r>
            <a:endParaRPr lang="en-US" sz="2000" dirty="0">
              <a:latin typeface="+mn-lt"/>
            </a:endParaRPr>
          </a:p>
        </p:txBody>
      </p:sp>
      <p:sp>
        <p:nvSpPr>
          <p:cNvPr id="5" name="Τίτλος 1"/>
          <p:cNvSpPr txBox="1">
            <a:spLocks/>
          </p:cNvSpPr>
          <p:nvPr/>
        </p:nvSpPr>
        <p:spPr>
          <a:xfrm>
            <a:off x="251520" y="764704"/>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el-GR"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Γενικά</a:t>
            </a:r>
            <a:r>
              <a:rPr lang="el-GR" altLang="el-G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 </a:t>
            </a:r>
            <a:r>
              <a:rPr lang="en-US" altLang="el-GR"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Περιγράμματα</a:t>
            </a:r>
            <a:endParaRPr lang="el-GR" altLang="el-G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endParaRPr>
          </a:p>
        </p:txBody>
      </p:sp>
      <p:sp>
        <p:nvSpPr>
          <p:cNvPr id="6" name="Flowchart: Multidocument 22"/>
          <p:cNvSpPr/>
          <p:nvPr/>
        </p:nvSpPr>
        <p:spPr bwMode="auto">
          <a:xfrm>
            <a:off x="4689013" y="3239920"/>
            <a:ext cx="3334410" cy="1341208"/>
          </a:xfrm>
          <a:prstGeom prst="flowChartMultidocumen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2100" b="1" i="0" u="none" strike="noStrike" cap="none" normalizeH="0" baseline="0" dirty="0" smtClean="0">
                <a:ln>
                  <a:noFill/>
                </a:ln>
                <a:solidFill>
                  <a:schemeClr val="tx1"/>
                </a:solidFill>
                <a:effectLst/>
                <a:latin typeface="Calibri" panose="020F0502020204030204" pitchFamily="34" charset="0"/>
              </a:rPr>
              <a:t>181 </a:t>
            </a:r>
          </a:p>
          <a:p>
            <a:pPr marL="0" marR="0" indent="0" algn="ctr" defTabSz="914400" rtl="0" eaLnBrk="0" fontAlgn="base" latinLnBrk="0" hangingPunct="0">
              <a:lnSpc>
                <a:spcPct val="100000"/>
              </a:lnSpc>
              <a:spcBef>
                <a:spcPct val="0"/>
              </a:spcBef>
              <a:spcAft>
                <a:spcPct val="0"/>
              </a:spcAft>
              <a:buClrTx/>
              <a:buSzTx/>
              <a:buFontTx/>
              <a:buNone/>
              <a:tabLst/>
            </a:pPr>
            <a:r>
              <a:rPr kumimoji="0" lang="el-GR" sz="2100" b="1" i="0" u="none" strike="noStrike" cap="none" normalizeH="0" baseline="0" dirty="0" smtClean="0">
                <a:ln>
                  <a:noFill/>
                </a:ln>
                <a:solidFill>
                  <a:schemeClr val="tx1"/>
                </a:solidFill>
                <a:effectLst/>
                <a:latin typeface="Calibri" panose="020F0502020204030204" pitchFamily="34" charset="0"/>
              </a:rPr>
              <a:t>Γενικά Περιγράμματα</a:t>
            </a:r>
          </a:p>
        </p:txBody>
      </p:sp>
      <p:sp>
        <p:nvSpPr>
          <p:cNvPr id="7" name="Flowchart: Magnetic Disk 23"/>
          <p:cNvSpPr/>
          <p:nvPr/>
        </p:nvSpPr>
        <p:spPr bwMode="auto">
          <a:xfrm>
            <a:off x="647700" y="3239920"/>
            <a:ext cx="2376686" cy="1100574"/>
          </a:xfrm>
          <a:prstGeom prst="flowChartMagneticDisk">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2100" b="1" i="0" u="none" strike="noStrike" cap="none" normalizeH="0" baseline="0" dirty="0" smtClean="0">
                <a:ln>
                  <a:noFill/>
                </a:ln>
                <a:solidFill>
                  <a:schemeClr val="bg1"/>
                </a:solidFill>
                <a:effectLst/>
                <a:latin typeface="Calibri" panose="020F0502020204030204" pitchFamily="34" charset="0"/>
              </a:rPr>
              <a:t>24 Τομείς Πολιτικής</a:t>
            </a:r>
          </a:p>
        </p:txBody>
      </p:sp>
      <p:sp>
        <p:nvSpPr>
          <p:cNvPr id="8" name="Striped Right Arrow 24"/>
          <p:cNvSpPr/>
          <p:nvPr/>
        </p:nvSpPr>
        <p:spPr bwMode="auto">
          <a:xfrm>
            <a:off x="3377258" y="3508911"/>
            <a:ext cx="1008112" cy="562592"/>
          </a:xfrm>
          <a:prstGeom prst="stripedRightArrow">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aphicFrame>
        <p:nvGraphicFramePr>
          <p:cNvPr id="2" name="Πίνακας 1"/>
          <p:cNvGraphicFramePr>
            <a:graphicFrameLocks noGrp="1"/>
          </p:cNvGraphicFramePr>
          <p:nvPr>
            <p:extLst>
              <p:ext uri="{D42A27DB-BD31-4B8C-83A1-F6EECF244321}">
                <p14:modId xmlns:p14="http://schemas.microsoft.com/office/powerpoint/2010/main" xmlns="" val="4230101388"/>
              </p:ext>
            </p:extLst>
          </p:nvPr>
        </p:nvGraphicFramePr>
        <p:xfrm>
          <a:off x="683568" y="4629150"/>
          <a:ext cx="7594797" cy="2228850"/>
        </p:xfrm>
        <a:graphic>
          <a:graphicData uri="http://schemas.openxmlformats.org/drawingml/2006/table">
            <a:tbl>
              <a:tblPr>
                <a:tableStyleId>{3B4B98B0-60AC-42C2-AFA5-B58CD77FA1E5}</a:tableStyleId>
              </a:tblPr>
              <a:tblGrid>
                <a:gridCol w="405056"/>
                <a:gridCol w="7189741"/>
              </a:tblGrid>
              <a:tr h="190500">
                <a:tc gridSpan="2">
                  <a:txBody>
                    <a:bodyPr/>
                    <a:lstStyle/>
                    <a:p>
                      <a:pPr algn="l" fontAlgn="b"/>
                      <a:r>
                        <a:rPr lang="el-GR" sz="1400" b="1" u="sng" strike="noStrike" dirty="0" smtClean="0">
                          <a:effectLst/>
                        </a:rPr>
                        <a:t>Παράδειγμα Τομέα Πολιτικής</a:t>
                      </a:r>
                      <a:r>
                        <a:rPr lang="en-US" sz="1400" b="1" u="sng" strike="noStrike" dirty="0" smtClean="0">
                          <a:effectLst/>
                        </a:rPr>
                        <a:t>:</a:t>
                      </a:r>
                      <a:r>
                        <a:rPr lang="en-US" sz="1400" b="1" u="sng" strike="noStrike" baseline="0" dirty="0" smtClean="0">
                          <a:effectLst/>
                        </a:rPr>
                        <a:t> </a:t>
                      </a:r>
                      <a:r>
                        <a:rPr lang="el-GR" sz="1400" b="1" u="sng" strike="noStrike" dirty="0" smtClean="0">
                          <a:effectLst/>
                        </a:rPr>
                        <a:t>Ψηφιακή </a:t>
                      </a:r>
                      <a:r>
                        <a:rPr lang="el-GR" sz="1400" b="1" u="sng" strike="noStrike" dirty="0">
                          <a:effectLst/>
                        </a:rPr>
                        <a:t>πολιτική και Δίκτυα Επικοινωνιών</a:t>
                      </a:r>
                      <a:endParaRPr lang="el-GR" sz="1400" b="1" i="0" u="sng" strike="noStrike" dirty="0">
                        <a:solidFill>
                          <a:srgbClr val="000000"/>
                        </a:solidFill>
                        <a:effectLst/>
                        <a:latin typeface="Calibri"/>
                      </a:endParaRPr>
                    </a:p>
                  </a:txBody>
                  <a:tcPr marL="9525" marR="9525" marT="9525" marB="0" anchor="b"/>
                </a:tc>
                <a:tc hMerge="1">
                  <a:txBody>
                    <a:bodyPr/>
                    <a:lstStyle/>
                    <a:p>
                      <a:endParaRPr lang="el-GR"/>
                    </a:p>
                  </a:txBody>
                  <a:tcPr/>
                </a:tc>
              </a:tr>
              <a:tr h="190500">
                <a:tc>
                  <a:txBody>
                    <a:bodyPr/>
                    <a:lstStyle/>
                    <a:p>
                      <a:pPr algn="l" fontAlgn="b"/>
                      <a:r>
                        <a:rPr lang="el-GR" sz="1400" u="none" strike="noStrike">
                          <a:effectLst/>
                        </a:rPr>
                        <a:t>12.1</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a:effectLst/>
                        </a:rPr>
                        <a:t>Υπεύθυνος συστημάτων και δικτύων πληροφορικής και επικοινωνιών </a:t>
                      </a:r>
                      <a:endParaRPr lang="el-GR"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12.2</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a:effectLst/>
                        </a:rPr>
                        <a:t>Σχεδιαστής συστημάτων και δικτύων πληροφορικής και επικοινωνιών</a:t>
                      </a:r>
                      <a:endParaRPr lang="el-GR"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12.3</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a:effectLst/>
                        </a:rPr>
                        <a:t>Υπεύθυνος διαχείρισης έργου σε συστήματα και δίκτυα πληροφορικής και επικοινωνιών</a:t>
                      </a:r>
                      <a:endParaRPr lang="el-GR"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12.4</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a:effectLst/>
                        </a:rPr>
                        <a:t>Υπεύθυνος ασφαλείας συστημάτων και δικτύων πληροφορικής και επικοινωνιών </a:t>
                      </a:r>
                      <a:endParaRPr lang="el-GR"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12.5</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a:effectLst/>
                        </a:rPr>
                        <a:t>Υπεύθυνος ανάπτυξης λογισμικού</a:t>
                      </a:r>
                      <a:endParaRPr lang="el-GR"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12.6</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a:effectLst/>
                        </a:rPr>
                        <a:t>Υπεύθυνος Διαχείρισης και Σχεδιασμού βάσεων δεδομένων </a:t>
                      </a:r>
                      <a:endParaRPr lang="el-GR"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12.7</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a:effectLst/>
                        </a:rPr>
                        <a:t>Τεχνικός λειτουργίας συστημάτων και δικτύων πληροφορικής και επικοινωνιών</a:t>
                      </a:r>
                      <a:endParaRPr lang="el-GR"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12.8</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a:effectLst/>
                        </a:rPr>
                        <a:t>Βοηθός Τεχνικής Υποστήριξης</a:t>
                      </a:r>
                      <a:endParaRPr lang="el-GR"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12.9</a:t>
                      </a:r>
                      <a:endParaRPr lang="el-GR" sz="1400" b="0" i="0" u="none" strike="noStrike">
                        <a:solidFill>
                          <a:srgbClr val="000000"/>
                        </a:solidFill>
                        <a:effectLst/>
                        <a:latin typeface="Calibri"/>
                      </a:endParaRPr>
                    </a:p>
                  </a:txBody>
                  <a:tcPr marL="9525" marR="9525" marT="9525" marB="0" anchor="b"/>
                </a:tc>
                <a:tc>
                  <a:txBody>
                    <a:bodyPr/>
                    <a:lstStyle/>
                    <a:p>
                      <a:pPr algn="l" fontAlgn="b"/>
                      <a:r>
                        <a:rPr lang="el-GR" sz="1400" u="none" strike="noStrike" dirty="0">
                          <a:effectLst/>
                        </a:rPr>
                        <a:t>Τεχνικός  δικτύων Η/Υ</a:t>
                      </a:r>
                      <a:endParaRPr lang="el-GR" sz="1400" b="0" i="0" u="none" strike="noStrike" dirty="0">
                        <a:solidFill>
                          <a:srgbClr val="000000"/>
                        </a:solidFill>
                        <a:effectLst/>
                        <a:latin typeface="Calibri"/>
                      </a:endParaRPr>
                    </a:p>
                  </a:txBody>
                  <a:tcPr marL="9525" marR="9525" marT="9525" marB="0" anchor="b"/>
                </a:tc>
              </a:tr>
            </a:tbl>
          </a:graphicData>
        </a:graphic>
      </p:graphicFrame>
    </p:spTree>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txBox="1">
            <a:spLocks/>
          </p:cNvSpPr>
          <p:nvPr/>
        </p:nvSpPr>
        <p:spPr>
          <a:xfrm>
            <a:off x="467544" y="836712"/>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el-G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Ειδικά </a:t>
            </a:r>
            <a:r>
              <a:rPr lang="en-US" altLang="el-G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Περιγράμματα</a:t>
            </a:r>
            <a:endParaRPr lang="el-GR" altLang="el-G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endParaRPr>
          </a:p>
        </p:txBody>
      </p:sp>
      <p:sp>
        <p:nvSpPr>
          <p:cNvPr id="9" name="Rectangle 3"/>
          <p:cNvSpPr txBox="1">
            <a:spLocks noChangeArrowheads="1"/>
          </p:cNvSpPr>
          <p:nvPr/>
        </p:nvSpPr>
        <p:spPr bwMode="auto">
          <a:xfrm>
            <a:off x="-36512" y="1428353"/>
            <a:ext cx="5551537" cy="5601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lgn="just" defTabSz="914400">
              <a:lnSpc>
                <a:spcPct val="120000"/>
              </a:lnSpc>
              <a:buClr>
                <a:schemeClr val="tx1"/>
              </a:buClr>
              <a:buFont typeface="Wingdings" panose="05000000000000000000" pitchFamily="2" charset="2"/>
              <a:buChar char="ü"/>
            </a:pPr>
            <a:r>
              <a:rPr lang="el-GR" sz="2000" dirty="0" smtClean="0"/>
              <a:t>Αποτελούν εμβάθυνση του προηγούμενου επιπέδου και εστιάζουν στο πεδίο της </a:t>
            </a:r>
            <a:r>
              <a:rPr lang="el-GR" sz="2000" b="1" u="sng" dirty="0" smtClean="0">
                <a:solidFill>
                  <a:srgbClr val="C00000"/>
                </a:solidFill>
              </a:rPr>
              <a:t>οργάνωσης</a:t>
            </a:r>
            <a:r>
              <a:rPr lang="el-GR" sz="2000" dirty="0" smtClean="0"/>
              <a:t>.  </a:t>
            </a:r>
          </a:p>
          <a:p>
            <a:pPr indent="-342900" algn="just" defTabSz="914400">
              <a:lnSpc>
                <a:spcPct val="120000"/>
              </a:lnSpc>
              <a:buClr>
                <a:schemeClr val="tx1"/>
              </a:buClr>
              <a:buFont typeface="Wingdings" panose="05000000000000000000" pitchFamily="2" charset="2"/>
              <a:buChar char="ü"/>
            </a:pPr>
            <a:r>
              <a:rPr lang="el-GR" sz="2000" dirty="0" smtClean="0"/>
              <a:t>Σχετίζονται με τις </a:t>
            </a:r>
            <a:r>
              <a:rPr lang="el-GR" sz="2000" b="1" dirty="0" smtClean="0"/>
              <a:t>πραγματικές</a:t>
            </a:r>
            <a:r>
              <a:rPr lang="el-GR" sz="2000" dirty="0" smtClean="0"/>
              <a:t> θέσεις εργασίας στους δημόσιους οργανισμούς. </a:t>
            </a:r>
          </a:p>
          <a:p>
            <a:pPr indent="-342900" algn="just" defTabSz="914400">
              <a:lnSpc>
                <a:spcPct val="120000"/>
              </a:lnSpc>
              <a:buClr>
                <a:schemeClr val="tx1"/>
              </a:buClr>
              <a:buFont typeface="Wingdings" panose="05000000000000000000" pitchFamily="2" charset="2"/>
              <a:buChar char="ü"/>
            </a:pPr>
            <a:r>
              <a:rPr lang="el-GR" sz="2000" dirty="0" smtClean="0"/>
              <a:t>Καθορίζουν ακριβώς </a:t>
            </a:r>
            <a:r>
              <a:rPr lang="el-GR" sz="2000" b="1" dirty="0" smtClean="0"/>
              <a:t>τι πρέπει να γίνει </a:t>
            </a:r>
            <a:r>
              <a:rPr lang="el-GR" sz="2000" dirty="0" smtClean="0"/>
              <a:t>με συνεπή τρόπο. </a:t>
            </a:r>
          </a:p>
          <a:p>
            <a:pPr indent="-342900" algn="just" defTabSz="914400">
              <a:lnSpc>
                <a:spcPct val="120000"/>
              </a:lnSpc>
              <a:buClr>
                <a:schemeClr val="tx1"/>
              </a:buClr>
              <a:buFont typeface="Wingdings" panose="05000000000000000000" pitchFamily="2" charset="2"/>
              <a:buChar char="ü"/>
            </a:pPr>
            <a:r>
              <a:rPr lang="el-GR" sz="2000" dirty="0" smtClean="0"/>
              <a:t>Χρησιμεύουν ως «</a:t>
            </a:r>
            <a:r>
              <a:rPr lang="el-GR" sz="2000" b="1" dirty="0" smtClean="0"/>
              <a:t>σύμβαση</a:t>
            </a:r>
            <a:r>
              <a:rPr lang="el-GR" sz="2000" dirty="0" smtClean="0"/>
              <a:t>» μεταξύ του προϊσταμένου και του υπαλλήλου και είναι η βάση επί της οποίας παρακολουθείται το έργο του προσωπικού. </a:t>
            </a:r>
          </a:p>
          <a:p>
            <a:pPr indent="-342900" algn="just" defTabSz="914400">
              <a:lnSpc>
                <a:spcPct val="120000"/>
              </a:lnSpc>
              <a:buClr>
                <a:schemeClr val="tx1"/>
              </a:buClr>
              <a:buFont typeface="Wingdings" panose="05000000000000000000" pitchFamily="2" charset="2"/>
              <a:buChar char="ü"/>
            </a:pPr>
            <a:r>
              <a:rPr lang="el-GR" sz="2000" dirty="0" smtClean="0"/>
              <a:t>Είναι </a:t>
            </a:r>
            <a:r>
              <a:rPr lang="el-GR" sz="2000" b="1" dirty="0" smtClean="0"/>
              <a:t>δυναμικά</a:t>
            </a:r>
            <a:r>
              <a:rPr lang="el-GR" sz="2000" dirty="0" smtClean="0"/>
              <a:t> έγγραφα και πρέπει να αναθεωρούνται και να </a:t>
            </a:r>
            <a:r>
              <a:rPr lang="el-GR" sz="2000" dirty="0" err="1" smtClean="0"/>
              <a:t>επικαιροποιούνται</a:t>
            </a:r>
            <a:r>
              <a:rPr lang="el-GR" sz="2000" dirty="0" smtClean="0"/>
              <a:t> σε τακτά διαστήματα. </a:t>
            </a:r>
          </a:p>
        </p:txBody>
      </p:sp>
      <p:pic>
        <p:nvPicPr>
          <p:cNvPr id="3074" name="Picture 2" descr="Î£ÏÎµÏÎ¹ÎºÎ® ÎµÎ¹ÎºÏÎ½Î±"/>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1484784"/>
            <a:ext cx="2680694" cy="165715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Διάγραμμα 11"/>
          <p:cNvGraphicFramePr/>
          <p:nvPr>
            <p:extLst>
              <p:ext uri="{D42A27DB-BD31-4B8C-83A1-F6EECF244321}">
                <p14:modId xmlns:p14="http://schemas.microsoft.com/office/powerpoint/2010/main" xmlns="" val="2978780359"/>
              </p:ext>
            </p:extLst>
          </p:nvPr>
        </p:nvGraphicFramePr>
        <p:xfrm>
          <a:off x="5678363" y="2978149"/>
          <a:ext cx="3465637" cy="3879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287613403"/>
      </p:ext>
    </p:extLst>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txBox="1">
            <a:spLocks/>
          </p:cNvSpPr>
          <p:nvPr/>
        </p:nvSpPr>
        <p:spPr>
          <a:xfrm>
            <a:off x="107504" y="765646"/>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el-G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Παράδειγμα Ειδικού Περιγράμματος</a:t>
            </a:r>
          </a:p>
        </p:txBody>
      </p:sp>
      <p:pic>
        <p:nvPicPr>
          <p:cNvPr id="31745" name="Picture 1"/>
          <p:cNvPicPr>
            <a:picLocks noChangeAspect="1" noChangeArrowheads="1"/>
          </p:cNvPicPr>
          <p:nvPr/>
        </p:nvPicPr>
        <p:blipFill rotWithShape="1">
          <a:blip r:embed="rId3" cstate="print"/>
          <a:srcRect b="41905"/>
          <a:stretch/>
        </p:blipFill>
        <p:spPr bwMode="auto">
          <a:xfrm>
            <a:off x="179512" y="1437974"/>
            <a:ext cx="7515225" cy="3071146"/>
          </a:xfrm>
          <a:prstGeom prst="rect">
            <a:avLst/>
          </a:prstGeom>
          <a:noFill/>
          <a:ln w="9525">
            <a:solidFill>
              <a:schemeClr val="accent1"/>
            </a:solidFill>
            <a:miter lim="800000"/>
            <a:headEnd/>
            <a:tailEnd/>
          </a:ln>
        </p:spPr>
      </p:pic>
      <p:pic>
        <p:nvPicPr>
          <p:cNvPr id="5" name="Picture 1"/>
          <p:cNvPicPr>
            <a:picLocks noChangeAspect="1" noChangeArrowheads="1"/>
          </p:cNvPicPr>
          <p:nvPr/>
        </p:nvPicPr>
        <p:blipFill rotWithShape="1">
          <a:blip r:embed="rId4" cstate="print"/>
          <a:srcRect t="40260" b="38277"/>
          <a:stretch/>
        </p:blipFill>
        <p:spPr bwMode="auto">
          <a:xfrm>
            <a:off x="179512" y="4397087"/>
            <a:ext cx="7505700" cy="1264161"/>
          </a:xfrm>
          <a:prstGeom prst="rect">
            <a:avLst/>
          </a:prstGeom>
          <a:noFill/>
          <a:ln w="9525">
            <a:solidFill>
              <a:schemeClr val="accent1"/>
            </a:solidFill>
            <a:miter lim="800000"/>
            <a:headEnd/>
            <a:tailEnd/>
          </a:ln>
        </p:spPr>
      </p:pic>
      <p:pic>
        <p:nvPicPr>
          <p:cNvPr id="6" name="Picture 1"/>
          <p:cNvPicPr>
            <a:picLocks noChangeAspect="1" noChangeArrowheads="1"/>
          </p:cNvPicPr>
          <p:nvPr/>
        </p:nvPicPr>
        <p:blipFill rotWithShape="1">
          <a:blip r:embed="rId5" cstate="print"/>
          <a:srcRect r="33945" b="62170"/>
          <a:stretch/>
        </p:blipFill>
        <p:spPr bwMode="auto">
          <a:xfrm>
            <a:off x="5099942" y="5198678"/>
            <a:ext cx="4008562" cy="1659322"/>
          </a:xfrm>
          <a:prstGeom prst="rect">
            <a:avLst/>
          </a:prstGeom>
          <a:noFill/>
          <a:ln w="9525">
            <a:solidFill>
              <a:schemeClr val="accent1"/>
            </a:solidFill>
            <a:miter lim="800000"/>
            <a:headEnd/>
            <a:tailEnd/>
          </a:ln>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47664" y="5445224"/>
            <a:ext cx="2422873" cy="1303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179512" y="764704"/>
            <a:ext cx="8229600" cy="719138"/>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el-GR" b="1" kern="12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Μέχρι σήμερα…</a:t>
            </a:r>
            <a:endParaRPr lang="el-GR" altLang="el-GR" b="1" kern="12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8" name="2 - Ορθογώνιο"/>
          <p:cNvSpPr/>
          <p:nvPr/>
        </p:nvSpPr>
        <p:spPr>
          <a:xfrm>
            <a:off x="502439" y="1600339"/>
            <a:ext cx="8102009" cy="4708981"/>
          </a:xfrm>
          <a:prstGeom prst="rect">
            <a:avLst/>
          </a:prstGeom>
        </p:spPr>
        <p:txBody>
          <a:bodyPr wrap="square">
            <a:spAutoFit/>
          </a:bodyPr>
          <a:lstStyle/>
          <a:p>
            <a:pPr marL="342900" indent="-342900">
              <a:lnSpc>
                <a:spcPct val="200000"/>
              </a:lnSpc>
              <a:spcBef>
                <a:spcPts val="0"/>
              </a:spcBef>
              <a:buFont typeface="Wingdings" pitchFamily="2" charset="2"/>
              <a:buChar char="Ø"/>
            </a:pPr>
            <a:r>
              <a:rPr lang="el-GR" sz="2400" dirty="0" smtClean="0">
                <a:latin typeface="+mn-lt"/>
              </a:rPr>
              <a:t>Έχουν εισάγει και οριστικοποιήσει το οργανόγραμμα τους</a:t>
            </a:r>
            <a:r>
              <a:rPr lang="en-US" sz="2400" dirty="0" smtClean="0">
                <a:latin typeface="+mn-lt"/>
              </a:rPr>
              <a:t>:</a:t>
            </a:r>
          </a:p>
          <a:p>
            <a:pPr marL="800100" lvl="1" indent="-342900">
              <a:lnSpc>
                <a:spcPct val="200000"/>
              </a:lnSpc>
              <a:spcBef>
                <a:spcPts val="0"/>
              </a:spcBef>
              <a:buFont typeface="Wingdings" pitchFamily="2" charset="2"/>
              <a:buChar char="ü"/>
            </a:pPr>
            <a:r>
              <a:rPr lang="en-US" sz="2400" b="1" dirty="0" smtClean="0">
                <a:latin typeface="+mn-lt"/>
              </a:rPr>
              <a:t>354</a:t>
            </a:r>
            <a:r>
              <a:rPr lang="el-GR" sz="2400" dirty="0" smtClean="0">
                <a:latin typeface="+mn-lt"/>
              </a:rPr>
              <a:t> Φορείς</a:t>
            </a:r>
            <a:endParaRPr lang="en-US" sz="2400" dirty="0" smtClean="0">
              <a:latin typeface="+mn-lt"/>
            </a:endParaRPr>
          </a:p>
          <a:p>
            <a:pPr marL="342900" indent="-342900">
              <a:lnSpc>
                <a:spcPct val="250000"/>
              </a:lnSpc>
              <a:spcBef>
                <a:spcPts val="0"/>
              </a:spcBef>
              <a:buFont typeface="Wingdings" pitchFamily="2" charset="2"/>
              <a:buChar char="Ø"/>
            </a:pPr>
            <a:r>
              <a:rPr lang="el-GR" sz="2400" dirty="0" smtClean="0">
                <a:latin typeface="+mn-lt"/>
              </a:rPr>
              <a:t>Έχουν καταχωρηθεί επίσης</a:t>
            </a:r>
            <a:r>
              <a:rPr lang="en-US" sz="2400" dirty="0" smtClean="0">
                <a:latin typeface="+mn-lt"/>
              </a:rPr>
              <a:t>:</a:t>
            </a:r>
            <a:endParaRPr lang="el-GR" sz="2400" dirty="0" smtClean="0">
              <a:latin typeface="+mn-lt"/>
            </a:endParaRPr>
          </a:p>
          <a:p>
            <a:pPr marL="800100" lvl="1" indent="-342900">
              <a:lnSpc>
                <a:spcPct val="200000"/>
              </a:lnSpc>
              <a:spcBef>
                <a:spcPts val="0"/>
              </a:spcBef>
              <a:buFont typeface="Wingdings" panose="05000000000000000000" pitchFamily="2" charset="2"/>
              <a:buChar char="ü"/>
            </a:pPr>
            <a:r>
              <a:rPr lang="en-US" sz="2400" b="1" dirty="0" smtClean="0">
                <a:latin typeface="+mn-lt"/>
              </a:rPr>
              <a:t>17.142</a:t>
            </a:r>
            <a:r>
              <a:rPr lang="el-GR" sz="2400" dirty="0" smtClean="0">
                <a:latin typeface="+mn-lt"/>
              </a:rPr>
              <a:t> Οργανικές Μονάδες</a:t>
            </a:r>
          </a:p>
          <a:p>
            <a:pPr marL="800100" lvl="1" indent="-342900">
              <a:lnSpc>
                <a:spcPct val="200000"/>
              </a:lnSpc>
              <a:spcBef>
                <a:spcPts val="0"/>
              </a:spcBef>
              <a:buFont typeface="Wingdings" panose="05000000000000000000" pitchFamily="2" charset="2"/>
              <a:buChar char="ü"/>
            </a:pPr>
            <a:r>
              <a:rPr lang="en-US" sz="2400" b="1" dirty="0" smtClean="0">
                <a:latin typeface="+mn-lt"/>
              </a:rPr>
              <a:t>88.886</a:t>
            </a:r>
            <a:r>
              <a:rPr lang="el-GR" sz="2400" dirty="0" smtClean="0">
                <a:latin typeface="+mn-lt"/>
              </a:rPr>
              <a:t> Θέσεις</a:t>
            </a:r>
          </a:p>
          <a:p>
            <a:pPr marL="800100" lvl="1" indent="-342900">
              <a:lnSpc>
                <a:spcPct val="200000"/>
              </a:lnSpc>
              <a:spcBef>
                <a:spcPts val="0"/>
              </a:spcBef>
              <a:buFont typeface="Wingdings" panose="05000000000000000000" pitchFamily="2" charset="2"/>
              <a:buChar char="ü"/>
            </a:pPr>
            <a:r>
              <a:rPr lang="en-US" sz="2400" b="1" dirty="0" smtClean="0">
                <a:latin typeface="+mn-lt"/>
              </a:rPr>
              <a:t>48</a:t>
            </a:r>
            <a:r>
              <a:rPr lang="el-GR" sz="2400" b="1" dirty="0" smtClean="0">
                <a:latin typeface="+mn-lt"/>
              </a:rPr>
              <a:t>.</a:t>
            </a:r>
            <a:r>
              <a:rPr lang="en-US" sz="2400" b="1" dirty="0" smtClean="0">
                <a:latin typeface="+mn-lt"/>
              </a:rPr>
              <a:t>144</a:t>
            </a:r>
            <a:r>
              <a:rPr lang="el-GR" sz="2400" dirty="0" smtClean="0">
                <a:latin typeface="+mn-lt"/>
              </a:rPr>
              <a:t> Ειδικά Περιγράμματα</a:t>
            </a:r>
            <a:endParaRPr lang="en-US" sz="2400" dirty="0">
              <a:latin typeface="+mn-lt"/>
            </a:endParaRPr>
          </a:p>
        </p:txBody>
      </p:sp>
      <p:sp>
        <p:nvSpPr>
          <p:cNvPr id="7" name="6 - TextBox"/>
          <p:cNvSpPr txBox="1"/>
          <p:nvPr/>
        </p:nvSpPr>
        <p:spPr>
          <a:xfrm>
            <a:off x="3932363" y="6533442"/>
            <a:ext cx="4476749" cy="307777"/>
          </a:xfrm>
          <a:prstGeom prst="rect">
            <a:avLst/>
          </a:prstGeom>
          <a:noFill/>
        </p:spPr>
        <p:txBody>
          <a:bodyPr wrap="square" rtlCol="0">
            <a:spAutoFit/>
          </a:bodyPr>
          <a:lstStyle/>
          <a:p>
            <a:pPr algn="r"/>
            <a:r>
              <a:rPr lang="el-GR" sz="1400" i="1" dirty="0" smtClean="0">
                <a:latin typeface="+mn-lt"/>
              </a:rPr>
              <a:t>Μητρώο Ανθρώπινου Δυναμικού</a:t>
            </a:r>
            <a:r>
              <a:rPr lang="en-US" sz="1400" i="1" dirty="0" smtClean="0">
                <a:latin typeface="+mn-lt"/>
              </a:rPr>
              <a:t>: 31</a:t>
            </a:r>
            <a:r>
              <a:rPr lang="el-GR" sz="1400" i="1" dirty="0" smtClean="0">
                <a:latin typeface="+mn-lt"/>
              </a:rPr>
              <a:t>/</a:t>
            </a:r>
            <a:r>
              <a:rPr lang="en-US" sz="1400" i="1" dirty="0" smtClean="0">
                <a:latin typeface="+mn-lt"/>
              </a:rPr>
              <a:t>8</a:t>
            </a:r>
            <a:r>
              <a:rPr lang="el-GR" sz="1400" i="1" dirty="0" smtClean="0">
                <a:latin typeface="+mn-lt"/>
              </a:rPr>
              <a:t>/2018 – </a:t>
            </a:r>
            <a:r>
              <a:rPr lang="en-US" sz="1400" i="1" dirty="0" smtClean="0">
                <a:latin typeface="+mn-lt"/>
              </a:rPr>
              <a:t>14:00</a:t>
            </a:r>
            <a:endParaRPr lang="el-GR" sz="1400" i="1" dirty="0">
              <a:latin typeface="+mn-lt"/>
            </a:endParaRPr>
          </a:p>
        </p:txBody>
      </p:sp>
    </p:spTree>
    <p:extLst>
      <p:ext uri="{BB962C8B-B14F-4D97-AF65-F5344CB8AC3E}">
        <p14:creationId xmlns:p14="http://schemas.microsoft.com/office/powerpoint/2010/main" xmlns="" val="3689217051"/>
      </p:ext>
    </p:extLst>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5461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Rectangle 5"/>
          <p:cNvSpPr/>
          <p:nvPr/>
        </p:nvSpPr>
        <p:spPr>
          <a:xfrm>
            <a:off x="420031" y="571500"/>
            <a:ext cx="8170290" cy="3046988"/>
          </a:xfrm>
          <a:prstGeom prst="rect">
            <a:avLst/>
          </a:prstGeom>
          <a:noFill/>
        </p:spPr>
        <p:txBody>
          <a:bodyPr wrap="square">
            <a:spAutoFit/>
          </a:bodyPr>
          <a:lstStyle/>
          <a:p>
            <a:pPr algn="ctr" fontAlgn="auto">
              <a:spcBef>
                <a:spcPts val="0"/>
              </a:spcBef>
              <a:spcAft>
                <a:spcPts val="0"/>
              </a:spcAft>
              <a:defRPr/>
            </a:pPr>
            <a:r>
              <a:rPr lang="el-GR" sz="4000" b="1" i="1" dirty="0" smtClean="0">
                <a:ln w="1905"/>
                <a:solidFill>
                  <a:schemeClr val="bg1"/>
                </a:solidFill>
                <a:effectLst>
                  <a:innerShdw blurRad="69850" dist="43180" dir="5400000">
                    <a:srgbClr val="000000">
                      <a:alpha val="65000"/>
                    </a:srgbClr>
                  </a:innerShdw>
                </a:effectLst>
                <a:latin typeface="+mn-lt"/>
                <a:cs typeface="+mn-cs"/>
              </a:rPr>
              <a:t>Οριζόντιες </a:t>
            </a:r>
            <a:r>
              <a:rPr lang="el-GR" sz="4000" b="1" i="1" dirty="0">
                <a:ln w="1905"/>
                <a:solidFill>
                  <a:schemeClr val="bg1"/>
                </a:solidFill>
                <a:effectLst>
                  <a:innerShdw blurRad="69850" dist="43180" dir="5400000">
                    <a:srgbClr val="000000">
                      <a:alpha val="65000"/>
                    </a:srgbClr>
                  </a:innerShdw>
                </a:effectLst>
                <a:latin typeface="+mn-lt"/>
                <a:cs typeface="+mn-cs"/>
              </a:rPr>
              <a:t>Εφαρμογές Διαχείρισης Ανθρώπινου </a:t>
            </a:r>
            <a:r>
              <a:rPr lang="el-GR" sz="4000" b="1" i="1" dirty="0" smtClean="0">
                <a:ln w="1905"/>
                <a:solidFill>
                  <a:schemeClr val="bg1"/>
                </a:solidFill>
                <a:effectLst>
                  <a:innerShdw blurRad="69850" dist="43180" dir="5400000">
                    <a:srgbClr val="000000">
                      <a:alpha val="65000"/>
                    </a:srgbClr>
                  </a:innerShdw>
                </a:effectLst>
                <a:latin typeface="+mn-lt"/>
                <a:cs typeface="+mn-cs"/>
              </a:rPr>
              <a:t>Δυναμικού</a:t>
            </a:r>
            <a:endParaRPr lang="el-GR" sz="2800" b="1" i="1" dirty="0" smtClean="0">
              <a:ln w="1905"/>
              <a:solidFill>
                <a:schemeClr val="bg1"/>
              </a:solidFill>
              <a:effectLst>
                <a:innerShdw blurRad="69850" dist="43180" dir="5400000">
                  <a:srgbClr val="000000">
                    <a:alpha val="65000"/>
                  </a:srgbClr>
                </a:innerShdw>
              </a:effectLst>
              <a:latin typeface="+mn-lt"/>
              <a:cs typeface="+mn-cs"/>
            </a:endParaRPr>
          </a:p>
          <a:p>
            <a:pPr algn="ctr" fontAlgn="auto">
              <a:spcBef>
                <a:spcPts val="0"/>
              </a:spcBef>
              <a:spcAft>
                <a:spcPts val="0"/>
              </a:spcAft>
              <a:defRPr/>
            </a:pPr>
            <a:endParaRPr lang="el-GR" sz="2800" b="1" i="1" dirty="0" smtClean="0">
              <a:ln w="1905"/>
              <a:solidFill>
                <a:schemeClr val="bg1"/>
              </a:solidFill>
              <a:effectLst>
                <a:innerShdw blurRad="69850" dist="43180" dir="5400000">
                  <a:srgbClr val="000000">
                    <a:alpha val="65000"/>
                  </a:srgbClr>
                </a:innerShdw>
              </a:effectLst>
              <a:latin typeface="+mn-lt"/>
              <a:cs typeface="+mn-cs"/>
            </a:endParaRPr>
          </a:p>
          <a:p>
            <a:pPr algn="ctr" fontAlgn="auto">
              <a:spcBef>
                <a:spcPts val="0"/>
              </a:spcBef>
              <a:spcAft>
                <a:spcPts val="0"/>
              </a:spcAft>
              <a:defRPr/>
            </a:pPr>
            <a:endParaRPr lang="el-GR" sz="2800" b="1" i="1" dirty="0" smtClean="0">
              <a:ln w="1905"/>
              <a:solidFill>
                <a:schemeClr val="bg1"/>
              </a:solidFill>
              <a:effectLst>
                <a:innerShdw blurRad="69850" dist="43180" dir="5400000">
                  <a:srgbClr val="000000">
                    <a:alpha val="65000"/>
                  </a:srgbClr>
                </a:innerShdw>
              </a:effectLst>
              <a:latin typeface="+mn-lt"/>
              <a:cs typeface="+mn-cs"/>
            </a:endParaRPr>
          </a:p>
          <a:p>
            <a:pPr algn="ctr" fontAlgn="auto">
              <a:spcBef>
                <a:spcPts val="0"/>
              </a:spcBef>
              <a:spcAft>
                <a:spcPts val="0"/>
              </a:spcAft>
              <a:defRPr/>
            </a:pPr>
            <a:endParaRPr lang="el-GR" sz="2800" b="1" i="1" dirty="0" smtClean="0">
              <a:ln w="1905"/>
              <a:solidFill>
                <a:schemeClr val="bg1"/>
              </a:solidFill>
              <a:effectLst>
                <a:innerShdw blurRad="69850" dist="43180" dir="5400000">
                  <a:srgbClr val="000000">
                    <a:alpha val="65000"/>
                  </a:srgbClr>
                </a:innerShdw>
              </a:effectLst>
              <a:latin typeface="+mn-lt"/>
              <a:cs typeface="+mn-cs"/>
            </a:endParaRPr>
          </a:p>
          <a:p>
            <a:pPr algn="ctr" fontAlgn="auto">
              <a:spcBef>
                <a:spcPts val="0"/>
              </a:spcBef>
              <a:spcAft>
                <a:spcPts val="0"/>
              </a:spcAft>
              <a:defRPr/>
            </a:pPr>
            <a:endParaRPr lang="el-GR" sz="2800" b="1" i="1" dirty="0" smtClean="0">
              <a:ln w="1905"/>
              <a:solidFill>
                <a:schemeClr val="bg1"/>
              </a:solidFill>
              <a:effectLst>
                <a:innerShdw blurRad="69850" dist="43180" dir="5400000">
                  <a:srgbClr val="000000">
                    <a:alpha val="65000"/>
                  </a:srgbClr>
                </a:innerShdw>
              </a:effectLst>
              <a:latin typeface="+mn-lt"/>
              <a:cs typeface="+mn-cs"/>
            </a:endParaRPr>
          </a:p>
        </p:txBody>
      </p:sp>
      <p:pic>
        <p:nvPicPr>
          <p:cNvPr id="12" name="11 - Εικόνα" descr="G:\_ΑΠΟΓΡΑΦΗ\Neo Site\apografi_logo.png"/>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212116" y="2307874"/>
            <a:ext cx="4327644" cy="843217"/>
          </a:xfrm>
          <a:prstGeom prst="rect">
            <a:avLst/>
          </a:prstGeom>
          <a:noFill/>
          <a:ln>
            <a:noFill/>
          </a:ln>
        </p:spPr>
      </p:pic>
      <p:pic>
        <p:nvPicPr>
          <p:cNvPr id="8" name="Picture 2"/>
          <p:cNvPicPr>
            <a:picLocks noChangeAspect="1" noChangeArrowheads="1"/>
          </p:cNvPicPr>
          <p:nvPr/>
        </p:nvPicPr>
        <p:blipFill>
          <a:blip r:embed="rId4" cstate="print">
            <a:clrChange>
              <a:clrFrom>
                <a:srgbClr val="F5F5F5"/>
              </a:clrFrom>
              <a:clrTo>
                <a:srgbClr val="F5F5F5">
                  <a:alpha val="0"/>
                </a:srgbClr>
              </a:clrTo>
            </a:clrChange>
            <a:extLst>
              <a:ext uri="{28A0092B-C50C-407E-A947-70E740481C1C}">
                <a14:useLocalDpi xmlns:a14="http://schemas.microsoft.com/office/drawing/2010/main" xmlns="" val="0"/>
              </a:ext>
            </a:extLst>
          </a:blip>
          <a:srcRect/>
          <a:stretch>
            <a:fillRect/>
          </a:stretch>
        </p:blipFill>
        <p:spPr bwMode="auto">
          <a:xfrm>
            <a:off x="4505176" y="5686425"/>
            <a:ext cx="3249837" cy="8708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71525" y="5610225"/>
            <a:ext cx="2188758" cy="1162541"/>
          </a:xfrm>
          <a:prstGeom prst="rect">
            <a:avLst/>
          </a:prstGeom>
          <a:noFill/>
          <a:ln w="9525">
            <a:noFill/>
            <a:miter lim="800000"/>
            <a:headEnd/>
            <a:tailEnd/>
          </a:ln>
        </p:spPr>
      </p:pic>
      <p:pic>
        <p:nvPicPr>
          <p:cNvPr id="11" name="Picture 2" descr="https://lh3.googleusercontent.com/-OakGrFJDg1c/WxDm_RKze6I/AAAAAAAADo0/ryNYVNGLms8ya9MwM-A4lS7Z4UrI5TodwCL0BGAYYCw/h215/2018-05-31.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212116" y="3908073"/>
            <a:ext cx="4572978" cy="8432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Τίτλος"/>
          <p:cNvSpPr>
            <a:spLocks noGrp="1"/>
          </p:cNvSpPr>
          <p:nvPr>
            <p:ph type="title"/>
          </p:nvPr>
        </p:nvSpPr>
        <p:spPr>
          <a:xfrm>
            <a:off x="467544" y="776759"/>
            <a:ext cx="7963785" cy="708025"/>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indent="-446088" algn="ctr">
              <a:defRPr/>
            </a:pPr>
            <a:r>
              <a:rPr lang="el-GR" altLang="el-GR" b="1" kern="12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Οι 3 Κύκλοι Κινητικότητας κατ’ έτος</a:t>
            </a:r>
            <a:endParaRPr lang="el-GR" altLang="el-GR" b="1" kern="12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pic>
        <p:nvPicPr>
          <p:cNvPr id="6" name="Picture 2" descr="http://www.efsyn.gr/sites/efsyn.gr/files/wysiwyg/oi_treis_kykloi_tis_kinitikotitas-630_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2376"/>
          <a:stretch/>
        </p:blipFill>
        <p:spPr bwMode="auto">
          <a:xfrm>
            <a:off x="4482323" y="1909760"/>
            <a:ext cx="4338149" cy="427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141709" y="1484784"/>
            <a:ext cx="6086475" cy="5262979"/>
          </a:xfrm>
          <a:prstGeom prst="rect">
            <a:avLst/>
          </a:prstGeom>
        </p:spPr>
        <p:txBody>
          <a:bodyPr wrap="square">
            <a:spAutoFit/>
          </a:bodyPr>
          <a:lstStyle/>
          <a:p>
            <a:r>
              <a:rPr lang="el-GR" sz="1600" b="1" dirty="0">
                <a:latin typeface="+mn-lt"/>
              </a:rPr>
              <a:t>Πότε καταθέτουν οι υπηρεσίες αιτήματα για την κάλυψη θέσεων:</a:t>
            </a:r>
            <a:endParaRPr lang="el-GR" sz="1600" dirty="0">
              <a:latin typeface="+mn-lt"/>
            </a:endParaRPr>
          </a:p>
          <a:p>
            <a:r>
              <a:rPr lang="el-GR" sz="1600" dirty="0">
                <a:latin typeface="+mn-lt"/>
              </a:rPr>
              <a:t>15 -31 Δεκεμβρίου</a:t>
            </a:r>
          </a:p>
          <a:p>
            <a:r>
              <a:rPr lang="el-GR" sz="1600" dirty="0">
                <a:latin typeface="+mn-lt"/>
              </a:rPr>
              <a:t>15-30 Απριλίου</a:t>
            </a:r>
          </a:p>
          <a:p>
            <a:r>
              <a:rPr lang="el-GR" sz="1600" dirty="0">
                <a:latin typeface="+mn-lt"/>
              </a:rPr>
              <a:t>15- 31 Αυγούστου</a:t>
            </a:r>
          </a:p>
          <a:p>
            <a:r>
              <a:rPr lang="el-GR" sz="1600" b="1" dirty="0">
                <a:latin typeface="+mn-lt"/>
              </a:rPr>
              <a:t>Πότε δημοσιεύονται οι προς κάλυψη θέσεις:</a:t>
            </a:r>
            <a:endParaRPr lang="el-GR" sz="1600" dirty="0">
              <a:latin typeface="+mn-lt"/>
            </a:endParaRPr>
          </a:p>
          <a:p>
            <a:r>
              <a:rPr lang="el-GR" sz="1600" dirty="0">
                <a:latin typeface="+mn-lt"/>
              </a:rPr>
              <a:t>1η Φεβρουαρίου</a:t>
            </a:r>
          </a:p>
          <a:p>
            <a:r>
              <a:rPr lang="el-GR" sz="1600" dirty="0">
                <a:latin typeface="+mn-lt"/>
              </a:rPr>
              <a:t>1η Ιουνίου</a:t>
            </a:r>
          </a:p>
          <a:p>
            <a:r>
              <a:rPr lang="el-GR" sz="1600" dirty="0">
                <a:latin typeface="+mn-lt"/>
              </a:rPr>
              <a:t>1η Οκτωβρίου</a:t>
            </a:r>
          </a:p>
          <a:p>
            <a:r>
              <a:rPr lang="el-GR" sz="1600" b="1" dirty="0">
                <a:latin typeface="+mn-lt"/>
              </a:rPr>
              <a:t>Πότε υποβάλλουν οι υπάλληλοι τις </a:t>
            </a:r>
            <a:r>
              <a:rPr lang="el-GR" sz="1600" b="1" dirty="0" smtClean="0">
                <a:latin typeface="+mn-lt"/>
              </a:rPr>
              <a:t>αιτήσεις</a:t>
            </a:r>
          </a:p>
          <a:p>
            <a:r>
              <a:rPr lang="el-GR" sz="1600" b="1" dirty="0" smtClean="0">
                <a:latin typeface="+mn-lt"/>
              </a:rPr>
              <a:t> </a:t>
            </a:r>
            <a:r>
              <a:rPr lang="el-GR" sz="1600" b="1" dirty="0">
                <a:latin typeface="+mn-lt"/>
              </a:rPr>
              <a:t>για τις μετατάξεις τους:</a:t>
            </a:r>
            <a:endParaRPr lang="el-GR" sz="1600" dirty="0">
              <a:latin typeface="+mn-lt"/>
            </a:endParaRPr>
          </a:p>
          <a:p>
            <a:r>
              <a:rPr lang="el-GR" sz="1600" dirty="0">
                <a:latin typeface="+mn-lt"/>
              </a:rPr>
              <a:t>1 – 15 Φεβρουαρίου</a:t>
            </a:r>
          </a:p>
          <a:p>
            <a:r>
              <a:rPr lang="el-GR" sz="1600" dirty="0">
                <a:latin typeface="+mn-lt"/>
              </a:rPr>
              <a:t>1 – 15 Ιουνίου</a:t>
            </a:r>
          </a:p>
          <a:p>
            <a:r>
              <a:rPr lang="el-GR" sz="1600" dirty="0">
                <a:latin typeface="+mn-lt"/>
              </a:rPr>
              <a:t>1 – 15 Οκτωβρίου</a:t>
            </a:r>
          </a:p>
          <a:p>
            <a:r>
              <a:rPr lang="el-GR" sz="1600" b="1" dirty="0">
                <a:latin typeface="+mn-lt"/>
              </a:rPr>
              <a:t>Πότε αξιολογούνται τα αιτήματα των υπαλλήλων:</a:t>
            </a:r>
            <a:endParaRPr lang="el-GR" sz="1600" dirty="0">
              <a:latin typeface="+mn-lt"/>
            </a:endParaRPr>
          </a:p>
          <a:p>
            <a:r>
              <a:rPr lang="el-GR" sz="1600" dirty="0">
                <a:latin typeface="+mn-lt"/>
              </a:rPr>
              <a:t>15 Φεβρουαρίου – 31 Μαρτίου</a:t>
            </a:r>
          </a:p>
          <a:p>
            <a:r>
              <a:rPr lang="el-GR" sz="1600" dirty="0">
                <a:latin typeface="+mn-lt"/>
              </a:rPr>
              <a:t>15 Ιουνίου – 31 Ιουλίου</a:t>
            </a:r>
          </a:p>
          <a:p>
            <a:r>
              <a:rPr lang="el-GR" sz="1600" dirty="0">
                <a:latin typeface="+mn-lt"/>
              </a:rPr>
              <a:t>15 Οκτωβρίου – 30 Σεπτεμβρίου</a:t>
            </a:r>
          </a:p>
          <a:p>
            <a:r>
              <a:rPr lang="el-GR" sz="1600" b="1" dirty="0">
                <a:latin typeface="+mn-lt"/>
              </a:rPr>
              <a:t>Πότε υλοποιούνται οι μετατάξεις</a:t>
            </a:r>
            <a:endParaRPr lang="el-GR" sz="1600" dirty="0">
              <a:latin typeface="+mn-lt"/>
            </a:endParaRPr>
          </a:p>
          <a:p>
            <a:r>
              <a:rPr lang="el-GR" sz="1600" dirty="0">
                <a:latin typeface="+mn-lt"/>
              </a:rPr>
              <a:t>1 Απριλίου – 15 Μαΐου</a:t>
            </a:r>
          </a:p>
          <a:p>
            <a:r>
              <a:rPr lang="el-GR" sz="1600" dirty="0">
                <a:latin typeface="+mn-lt"/>
              </a:rPr>
              <a:t>1 Αυγούστου – 15 Σεπτεμβρίου</a:t>
            </a:r>
          </a:p>
          <a:p>
            <a:r>
              <a:rPr lang="el-GR" sz="1600" dirty="0">
                <a:latin typeface="+mn-lt"/>
              </a:rPr>
              <a:t>1 Δεκεμβρίου – 15 Ιανουαρίου</a:t>
            </a:r>
          </a:p>
        </p:txBody>
      </p:sp>
    </p:spTree>
    <p:extLst>
      <p:ext uri="{BB962C8B-B14F-4D97-AF65-F5344CB8AC3E}">
        <p14:creationId xmlns:p14="http://schemas.microsoft.com/office/powerpoint/2010/main" xmlns="" val="850663273"/>
      </p:ext>
    </p:extLst>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xmlns="" val="2845828294"/>
              </p:ext>
            </p:extLst>
          </p:nvPr>
        </p:nvGraphicFramePr>
        <p:xfrm>
          <a:off x="500426" y="1474893"/>
          <a:ext cx="8229600" cy="5338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Τίτλος 1"/>
          <p:cNvSpPr txBox="1">
            <a:spLocks/>
          </p:cNvSpPr>
          <p:nvPr/>
        </p:nvSpPr>
        <p:spPr>
          <a:xfrm>
            <a:off x="467544" y="764704"/>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indent="-446088" algn="ctr">
              <a:defRPr/>
            </a:pPr>
            <a:r>
              <a:rPr lang="el-GR" altLang="el-GR"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Στάδια Ενιαίου Συστήματος Κινητικότητας</a:t>
            </a:r>
          </a:p>
        </p:txBody>
      </p:sp>
      <p:sp>
        <p:nvSpPr>
          <p:cNvPr id="7" name="Έλλειψη 6"/>
          <p:cNvSpPr/>
          <p:nvPr/>
        </p:nvSpPr>
        <p:spPr>
          <a:xfrm>
            <a:off x="2176608" y="4419800"/>
            <a:ext cx="537882" cy="4168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1</a:t>
            </a:r>
            <a:endParaRPr lang="el-GR" dirty="0"/>
          </a:p>
        </p:txBody>
      </p:sp>
      <p:sp>
        <p:nvSpPr>
          <p:cNvPr id="8" name="Έλλειψη 7"/>
          <p:cNvSpPr/>
          <p:nvPr/>
        </p:nvSpPr>
        <p:spPr>
          <a:xfrm>
            <a:off x="2329008" y="6027283"/>
            <a:ext cx="537882" cy="4168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2</a:t>
            </a:r>
            <a:endParaRPr lang="el-GR" dirty="0"/>
          </a:p>
        </p:txBody>
      </p:sp>
      <p:sp>
        <p:nvSpPr>
          <p:cNvPr id="9" name="Έλλειψη 8"/>
          <p:cNvSpPr/>
          <p:nvPr/>
        </p:nvSpPr>
        <p:spPr>
          <a:xfrm>
            <a:off x="5190990" y="4419799"/>
            <a:ext cx="537882" cy="4168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4</a:t>
            </a:r>
            <a:endParaRPr lang="el-GR" dirty="0"/>
          </a:p>
        </p:txBody>
      </p:sp>
      <p:sp>
        <p:nvSpPr>
          <p:cNvPr id="10" name="Έλλειψη 9"/>
          <p:cNvSpPr/>
          <p:nvPr/>
        </p:nvSpPr>
        <p:spPr>
          <a:xfrm>
            <a:off x="5273913" y="2756846"/>
            <a:ext cx="537882" cy="4168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5</a:t>
            </a:r>
            <a:endParaRPr lang="el-GR" dirty="0"/>
          </a:p>
        </p:txBody>
      </p:sp>
      <p:sp>
        <p:nvSpPr>
          <p:cNvPr id="11" name="Έλλειψη 10"/>
          <p:cNvSpPr/>
          <p:nvPr/>
        </p:nvSpPr>
        <p:spPr>
          <a:xfrm>
            <a:off x="8354598" y="2756846"/>
            <a:ext cx="537882" cy="4168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6</a:t>
            </a:r>
            <a:endParaRPr lang="el-GR" dirty="0"/>
          </a:p>
        </p:txBody>
      </p:sp>
      <p:sp>
        <p:nvSpPr>
          <p:cNvPr id="12" name="Έλλειψη 11"/>
          <p:cNvSpPr/>
          <p:nvPr/>
        </p:nvSpPr>
        <p:spPr>
          <a:xfrm>
            <a:off x="8183179" y="4455659"/>
            <a:ext cx="537882" cy="4168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7</a:t>
            </a:r>
            <a:endParaRPr lang="el-GR" dirty="0"/>
          </a:p>
        </p:txBody>
      </p:sp>
      <p:sp>
        <p:nvSpPr>
          <p:cNvPr id="13" name="Έλλειψη 12"/>
          <p:cNvSpPr/>
          <p:nvPr/>
        </p:nvSpPr>
        <p:spPr>
          <a:xfrm>
            <a:off x="5273913" y="6027283"/>
            <a:ext cx="537882" cy="4168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3</a:t>
            </a:r>
            <a:endParaRPr lang="el-GR" dirty="0"/>
          </a:p>
        </p:txBody>
      </p:sp>
    </p:spTree>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stretch>
            <a:fillRect/>
          </a:stretch>
        </p:blipFill>
        <p:spPr>
          <a:xfrm>
            <a:off x="1043608" y="1550774"/>
            <a:ext cx="6735775" cy="5307226"/>
          </a:xfrm>
          <a:prstGeom prst="rect">
            <a:avLst/>
          </a:prstGeom>
          <a:noFill/>
          <a:ln w="9525">
            <a:solidFill>
              <a:schemeClr val="accent1"/>
            </a:solidFill>
            <a:miter lim="800000"/>
            <a:headEnd/>
            <a:tailEnd/>
          </a:ln>
        </p:spPr>
      </p:pic>
      <p:sp>
        <p:nvSpPr>
          <p:cNvPr id="5" name="Τίτλος 1"/>
          <p:cNvSpPr txBox="1">
            <a:spLocks/>
          </p:cNvSpPr>
          <p:nvPr/>
        </p:nvSpPr>
        <p:spPr>
          <a:xfrm>
            <a:off x="179512" y="836712"/>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indent="-446088" algn="ctr">
              <a:defRPr/>
            </a:pPr>
            <a:r>
              <a:rPr lang="el-GR" altLang="el-GR"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Αίτημα Πλήρωσης Θέσεων</a:t>
            </a:r>
          </a:p>
        </p:txBody>
      </p:sp>
    </p:spTree>
  </p:cSld>
  <p:clrMapOvr>
    <a:masterClrMapping/>
  </p:clrMapOvr>
  <p:transition advClick="0"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0"/>
          </p:nvPr>
        </p:nvSpPr>
        <p:spPr/>
        <p:txBody>
          <a:bodyPr/>
          <a:lstStyle/>
          <a:p>
            <a:pPr>
              <a:defRPr/>
            </a:pPr>
            <a:fld id="{1A106FB4-0E0C-470B-81A5-BF0E1DC0EB32}" type="slidenum">
              <a:rPr lang="en-US" smtClean="0"/>
              <a:pPr>
                <a:defRPr/>
              </a:pPr>
              <a:t>23</a:t>
            </a:fld>
            <a:endParaRPr lang="en-US" dirty="0"/>
          </a:p>
        </p:txBody>
      </p:sp>
      <p:sp>
        <p:nvSpPr>
          <p:cNvPr id="5" name="Τίτλος 1"/>
          <p:cNvSpPr txBox="1">
            <a:spLocks/>
          </p:cNvSpPr>
          <p:nvPr/>
        </p:nvSpPr>
        <p:spPr>
          <a:xfrm>
            <a:off x="6799584" y="2421830"/>
            <a:ext cx="2236912" cy="719138"/>
          </a:xfrm>
          <a:prstGeom prst="rect">
            <a:avLst/>
          </a:prstGeom>
          <a:solidFill>
            <a:schemeClr val="bg1"/>
          </a:solidFill>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r>
              <a:rPr lang="el-GR" sz="30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Δημοσίευση Θέσεων</a:t>
            </a:r>
          </a:p>
        </p:txBody>
      </p:sp>
      <p:pic>
        <p:nvPicPr>
          <p:cNvPr id="10" name="Εικόνα 9"/>
          <p:cNvPicPr>
            <a:picLocks noChangeAspect="1"/>
          </p:cNvPicPr>
          <p:nvPr/>
        </p:nvPicPr>
        <p:blipFill>
          <a:blip r:embed="rId3" cstate="print"/>
          <a:stretch>
            <a:fillRect/>
          </a:stretch>
        </p:blipFill>
        <p:spPr>
          <a:xfrm>
            <a:off x="0" y="4903314"/>
            <a:ext cx="7429500" cy="183615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6912"/>
          <a:stretch/>
        </p:blipFill>
        <p:spPr bwMode="auto">
          <a:xfrm>
            <a:off x="0" y="0"/>
            <a:ext cx="6587088" cy="486916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835613041"/>
      </p:ext>
    </p:extLst>
  </p:cSld>
  <p:clrMapOvr>
    <a:masterClrMapping/>
  </p:clrMapOvr>
  <p:transition advClick="0"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txBox="1">
            <a:spLocks/>
          </p:cNvSpPr>
          <p:nvPr/>
        </p:nvSpPr>
        <p:spPr>
          <a:xfrm>
            <a:off x="323528" y="765646"/>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indent="-446088" algn="ctr">
              <a:defRPr/>
            </a:pPr>
            <a:r>
              <a:rPr lang="el-GR" altLang="el-GR" sz="40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Δημοσίευση Θέσεων</a:t>
            </a:r>
          </a:p>
        </p:txBody>
      </p:sp>
      <p:pic>
        <p:nvPicPr>
          <p:cNvPr id="6" name="Εικόνα 5"/>
          <p:cNvPicPr/>
          <p:nvPr/>
        </p:nvPicPr>
        <p:blipFill rotWithShape="1">
          <a:blip r:embed="rId3" cstate="print"/>
          <a:srcRect r="17081"/>
          <a:stretch/>
        </p:blipFill>
        <p:spPr bwMode="auto">
          <a:xfrm>
            <a:off x="683568" y="1498283"/>
            <a:ext cx="8126288" cy="5359717"/>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78279342"/>
      </p:ext>
    </p:extLst>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0"/>
          </p:nvPr>
        </p:nvSpPr>
        <p:spPr/>
        <p:txBody>
          <a:bodyPr/>
          <a:lstStyle/>
          <a:p>
            <a:pPr>
              <a:defRPr/>
            </a:pPr>
            <a:fld id="{1A106FB4-0E0C-470B-81A5-BF0E1DC0EB32}" type="slidenum">
              <a:rPr lang="en-US" smtClean="0"/>
              <a:pPr>
                <a:defRPr/>
              </a:pPr>
              <a:t>25</a:t>
            </a:fld>
            <a:endParaRPr lang="en-US" dirty="0"/>
          </a:p>
        </p:txBody>
      </p:sp>
      <p:sp>
        <p:nvSpPr>
          <p:cNvPr id="6" name="Τίτλος 1"/>
          <p:cNvSpPr txBox="1">
            <a:spLocks/>
          </p:cNvSpPr>
          <p:nvPr/>
        </p:nvSpPr>
        <p:spPr>
          <a:xfrm>
            <a:off x="4644008" y="980728"/>
            <a:ext cx="3627561" cy="1303874"/>
          </a:xfrm>
          <a:prstGeom prst="rect">
            <a:avLst/>
          </a:prstGeom>
          <a:solidFill>
            <a:schemeClr val="bg1"/>
          </a:solidFill>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r>
              <a:rPr lang="el-GR" sz="40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Αίτηση Μετακίνησης</a:t>
            </a:r>
          </a:p>
        </p:txBody>
      </p:sp>
      <p:sp>
        <p:nvSpPr>
          <p:cNvPr id="2" name="Ορθογώνιο 1"/>
          <p:cNvSpPr/>
          <p:nvPr/>
        </p:nvSpPr>
        <p:spPr>
          <a:xfrm>
            <a:off x="4732462" y="3020109"/>
            <a:ext cx="3727970" cy="1015663"/>
          </a:xfrm>
          <a:prstGeom prst="rect">
            <a:avLst/>
          </a:prstGeom>
        </p:spPr>
        <p:txBody>
          <a:bodyPr wrap="square">
            <a:spAutoFit/>
          </a:bodyPr>
          <a:lstStyle/>
          <a:p>
            <a:pPr algn="ctr">
              <a:spcAft>
                <a:spcPts val="0"/>
              </a:spcAft>
              <a:tabLst>
                <a:tab pos="540385" algn="l"/>
              </a:tabLst>
            </a:pPr>
            <a:r>
              <a:rPr lang="el-GR" sz="2000" dirty="0">
                <a:latin typeface="+mn-lt"/>
              </a:rPr>
              <a:t>Τα στοιχεία </a:t>
            </a:r>
            <a:r>
              <a:rPr lang="el-GR" sz="2000" dirty="0" smtClean="0">
                <a:latin typeface="+mn-lt"/>
              </a:rPr>
              <a:t>της αίτησης αντλούνται </a:t>
            </a:r>
            <a:r>
              <a:rPr lang="el-GR" sz="2000" dirty="0">
                <a:latin typeface="+mn-lt"/>
              </a:rPr>
              <a:t>αυτόματα από τα στοιχεία του μητρώου</a:t>
            </a:r>
            <a:endParaRPr lang="el-GR" sz="2000" dirty="0">
              <a:solidFill>
                <a:srgbClr val="2F5496"/>
              </a:solidFill>
              <a:latin typeface="+mn-lt"/>
              <a:ea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5" y="85724"/>
            <a:ext cx="3987477" cy="4924425"/>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7" name="Εικόνα 6"/>
          <p:cNvPicPr/>
          <p:nvPr/>
        </p:nvPicPr>
        <p:blipFill rotWithShape="1">
          <a:blip r:embed="rId4" cstate="print"/>
          <a:srcRect t="31769" b="22744"/>
          <a:stretch/>
        </p:blipFill>
        <p:spPr bwMode="auto">
          <a:xfrm>
            <a:off x="151135" y="5276849"/>
            <a:ext cx="5725788" cy="1438275"/>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pic>
        <p:nvPicPr>
          <p:cNvPr id="7171"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4707" b="93478"/>
          <a:stretch/>
        </p:blipFill>
        <p:spPr bwMode="auto">
          <a:xfrm>
            <a:off x="151136" y="5057775"/>
            <a:ext cx="3987477" cy="17145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852006428"/>
      </p:ext>
    </p:extLst>
  </p:cSld>
  <p:clrMapOvr>
    <a:masterClrMapping/>
  </p:clrMapOvr>
  <p:transition advClick="0"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764704"/>
            <a:ext cx="9036496" cy="719138"/>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indent="-446088" algn="ctr">
              <a:defRPr/>
            </a:pPr>
            <a:r>
              <a:rPr lang="el-GR" altLang="el-GR" b="1" kern="12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Στατιστικά 1ου και 2ου Κύκλου Κινητικότητας</a:t>
            </a:r>
            <a:endParaRPr lang="el-GR" altLang="el-GR" b="1" kern="12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graphicFrame>
        <p:nvGraphicFramePr>
          <p:cNvPr id="7" name="6 - Πίνακας"/>
          <p:cNvGraphicFramePr>
            <a:graphicFrameLocks noGrp="1"/>
          </p:cNvGraphicFramePr>
          <p:nvPr/>
        </p:nvGraphicFramePr>
        <p:xfrm>
          <a:off x="107504" y="1484784"/>
          <a:ext cx="6286500" cy="1289977"/>
        </p:xfrm>
        <a:graphic>
          <a:graphicData uri="http://schemas.openxmlformats.org/drawingml/2006/table">
            <a:tbl>
              <a:tblPr/>
              <a:tblGrid>
                <a:gridCol w="1676400"/>
                <a:gridCol w="2158365"/>
                <a:gridCol w="2451735"/>
              </a:tblGrid>
              <a:tr h="247739">
                <a:tc>
                  <a:txBody>
                    <a:bodyPr/>
                    <a:lstStyle/>
                    <a:p>
                      <a:endParaRPr lang="el-GR" sz="1600" dirty="0">
                        <a:latin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600" b="1" dirty="0">
                          <a:solidFill>
                            <a:schemeClr val="bg1"/>
                          </a:solidFill>
                          <a:latin typeface="Calibri"/>
                          <a:ea typeface="Times New Roman"/>
                          <a:cs typeface="Calibri"/>
                        </a:rPr>
                        <a:t>Αριθμός Θέσεων</a:t>
                      </a:r>
                      <a:endParaRPr lang="el-GR" sz="1600" dirty="0">
                        <a:solidFill>
                          <a:schemeClr val="bg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600" b="1" dirty="0">
                          <a:solidFill>
                            <a:schemeClr val="bg1"/>
                          </a:solidFill>
                          <a:latin typeface="Calibri"/>
                          <a:ea typeface="Times New Roman"/>
                          <a:cs typeface="Calibri"/>
                        </a:rPr>
                        <a:t>Αριθμός Αιτήσεων</a:t>
                      </a:r>
                      <a:endParaRPr lang="el-GR" sz="1600" dirty="0">
                        <a:solidFill>
                          <a:schemeClr val="bg1"/>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514083">
                <a:tc>
                  <a:txBody>
                    <a:bodyPr/>
                    <a:lstStyle/>
                    <a:p>
                      <a:pPr algn="ctr">
                        <a:lnSpc>
                          <a:spcPct val="115000"/>
                        </a:lnSpc>
                        <a:spcAft>
                          <a:spcPts val="0"/>
                        </a:spcAft>
                      </a:pPr>
                      <a:r>
                        <a:rPr lang="el-GR" sz="1600" b="1" dirty="0">
                          <a:solidFill>
                            <a:srgbClr val="000000"/>
                          </a:solidFill>
                          <a:latin typeface="Calibri"/>
                          <a:ea typeface="Times New Roman"/>
                          <a:cs typeface="Calibri"/>
                        </a:rPr>
                        <a:t>1ος Κύκλος 2017</a:t>
                      </a:r>
                      <a:endParaRPr lang="el-GR"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600">
                          <a:solidFill>
                            <a:srgbClr val="000000"/>
                          </a:solidFill>
                          <a:latin typeface="Calibri"/>
                          <a:ea typeface="Times New Roman"/>
                          <a:cs typeface="Calibri"/>
                        </a:rPr>
                        <a:t>801</a:t>
                      </a:r>
                      <a:endParaRPr lang="el-GR" sz="16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600" dirty="0" smtClean="0">
                          <a:solidFill>
                            <a:srgbClr val="000000"/>
                          </a:solidFill>
                          <a:latin typeface="Calibri"/>
                          <a:ea typeface="Times New Roman"/>
                          <a:cs typeface="Calibri"/>
                        </a:rPr>
                        <a:t>1.117</a:t>
                      </a:r>
                      <a:endParaRPr lang="el-GR" sz="16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478">
                <a:tc>
                  <a:txBody>
                    <a:bodyPr/>
                    <a:lstStyle/>
                    <a:p>
                      <a:pPr algn="ctr">
                        <a:lnSpc>
                          <a:spcPct val="115000"/>
                        </a:lnSpc>
                        <a:spcAft>
                          <a:spcPts val="0"/>
                        </a:spcAft>
                      </a:pPr>
                      <a:r>
                        <a:rPr lang="el-GR" sz="1600" b="1" dirty="0">
                          <a:solidFill>
                            <a:srgbClr val="000000"/>
                          </a:solidFill>
                          <a:latin typeface="Calibri"/>
                          <a:ea typeface="Times New Roman"/>
                          <a:cs typeface="Calibri"/>
                        </a:rPr>
                        <a:t>1ος Κύκλος 2018</a:t>
                      </a:r>
                      <a:endParaRPr lang="el-GR"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600" dirty="0" smtClean="0">
                          <a:solidFill>
                            <a:srgbClr val="000000"/>
                          </a:solidFill>
                          <a:latin typeface="Calibri"/>
                          <a:ea typeface="Times New Roman"/>
                          <a:cs typeface="Calibri"/>
                        </a:rPr>
                        <a:t>1.115</a:t>
                      </a:r>
                      <a:endParaRPr lang="el-GR" sz="16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l-GR" sz="1600" dirty="0" smtClean="0">
                          <a:solidFill>
                            <a:srgbClr val="000000"/>
                          </a:solidFill>
                          <a:latin typeface="Calibri"/>
                          <a:ea typeface="Times New Roman"/>
                          <a:cs typeface="Calibri"/>
                        </a:rPr>
                        <a:t>2.218</a:t>
                      </a:r>
                      <a:endParaRPr lang="el-GR" sz="16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14338" name="Picture 2"/>
          <p:cNvPicPr>
            <a:picLocks noChangeAspect="1" noChangeArrowheads="1"/>
          </p:cNvPicPr>
          <p:nvPr/>
        </p:nvPicPr>
        <p:blipFill>
          <a:blip r:embed="rId3" cstate="print"/>
          <a:srcRect/>
          <a:stretch>
            <a:fillRect/>
          </a:stretch>
        </p:blipFill>
        <p:spPr bwMode="auto">
          <a:xfrm>
            <a:off x="4211960" y="2708920"/>
            <a:ext cx="4644008" cy="2047288"/>
          </a:xfrm>
          <a:prstGeom prst="rect">
            <a:avLst/>
          </a:prstGeom>
          <a:noFill/>
          <a:ln w="9525">
            <a:noFill/>
            <a:miter lim="800000"/>
            <a:headEnd/>
            <a:tailEnd/>
          </a:ln>
        </p:spPr>
      </p:pic>
      <p:pic>
        <p:nvPicPr>
          <p:cNvPr id="12" name="11 - Εικόνα"/>
          <p:cNvPicPr/>
          <p:nvPr/>
        </p:nvPicPr>
        <p:blipFill>
          <a:blip r:embed="rId4" cstate="print"/>
          <a:stretch>
            <a:fillRect/>
          </a:stretch>
        </p:blipFill>
        <p:spPr>
          <a:xfrm>
            <a:off x="683568" y="4738687"/>
            <a:ext cx="4221038" cy="2119313"/>
          </a:xfrm>
          <a:prstGeom prst="rect">
            <a:avLst/>
          </a:prstGeom>
        </p:spPr>
      </p:pic>
      <p:pic>
        <p:nvPicPr>
          <p:cNvPr id="14" name="13 - Εικόνα"/>
          <p:cNvPicPr/>
          <p:nvPr/>
        </p:nvPicPr>
        <p:blipFill>
          <a:blip r:embed="rId5" cstate="print"/>
          <a:stretch>
            <a:fillRect/>
          </a:stretch>
        </p:blipFill>
        <p:spPr>
          <a:xfrm>
            <a:off x="4932040" y="4813189"/>
            <a:ext cx="3770437" cy="2044811"/>
          </a:xfrm>
          <a:prstGeom prst="rect">
            <a:avLst/>
          </a:prstGeom>
        </p:spPr>
      </p:pic>
      <p:pic>
        <p:nvPicPr>
          <p:cNvPr id="14342" name="Picture 6"/>
          <p:cNvPicPr>
            <a:picLocks noChangeAspect="1" noChangeArrowheads="1"/>
          </p:cNvPicPr>
          <p:nvPr/>
        </p:nvPicPr>
        <p:blipFill>
          <a:blip r:embed="rId6" cstate="print"/>
          <a:srcRect l="9058" r="15761"/>
          <a:stretch>
            <a:fillRect/>
          </a:stretch>
        </p:blipFill>
        <p:spPr bwMode="auto">
          <a:xfrm>
            <a:off x="467544" y="3356992"/>
            <a:ext cx="2943225" cy="1191474"/>
          </a:xfrm>
          <a:prstGeom prst="rect">
            <a:avLst/>
          </a:prstGeom>
          <a:noFill/>
          <a:ln w="9525">
            <a:noFill/>
            <a:miter lim="800000"/>
            <a:headEnd/>
            <a:tailEnd/>
          </a:ln>
        </p:spPr>
      </p:pic>
    </p:spTree>
    <p:extLst>
      <p:ext uri="{BB962C8B-B14F-4D97-AF65-F5344CB8AC3E}">
        <p14:creationId xmlns:p14="http://schemas.microsoft.com/office/powerpoint/2010/main" xmlns="" val="401883029"/>
      </p:ext>
    </p:extLst>
  </p:cSld>
  <p:clrMapOvr>
    <a:masterClrMapping/>
  </p:clrMapOvr>
  <p:transition advClick="0"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txBox="1">
            <a:spLocks/>
          </p:cNvSpPr>
          <p:nvPr/>
        </p:nvSpPr>
        <p:spPr>
          <a:xfrm>
            <a:off x="323528" y="764704"/>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marR="0" lvl="0" indent="-446088" algn="ctr" defTabSz="914400" eaLnBrk="0" latinLnBrk="0" hangingPunct="0">
              <a:lnSpc>
                <a:spcPct val="100000"/>
              </a:lnSpc>
              <a:buClrTx/>
              <a:buSzTx/>
              <a:buFontTx/>
              <a:buNone/>
              <a:tabLst/>
              <a:defRPr/>
            </a:pPr>
            <a:r>
              <a:rPr lang="el-GR" altLang="el-GR"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Ηλεκτρονική Αξιολόγηση</a:t>
            </a:r>
            <a:endParaRPr lang="el-GR" altLang="el-GR" sz="36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endParaRPr>
          </a:p>
        </p:txBody>
      </p:sp>
      <p:sp>
        <p:nvSpPr>
          <p:cNvPr id="2" name="Ορθογώνιο 1"/>
          <p:cNvSpPr/>
          <p:nvPr/>
        </p:nvSpPr>
        <p:spPr>
          <a:xfrm>
            <a:off x="323528" y="1422666"/>
            <a:ext cx="8352928" cy="5435334"/>
          </a:xfrm>
          <a:prstGeom prst="rect">
            <a:avLst/>
          </a:prstGeom>
        </p:spPr>
        <p:txBody>
          <a:bodyPr wrap="square">
            <a:spAutoFit/>
          </a:bodyPr>
          <a:lstStyle/>
          <a:p>
            <a:pPr algn="just">
              <a:lnSpc>
                <a:spcPct val="150000"/>
              </a:lnSpc>
              <a:spcAft>
                <a:spcPts val="0"/>
              </a:spcAft>
            </a:pPr>
            <a:r>
              <a:rPr lang="el-GR" kern="50" dirty="0">
                <a:latin typeface="Calibri" panose="020F0502020204030204" pitchFamily="34" charset="0"/>
                <a:ea typeface="Calibri" panose="020F0502020204030204" pitchFamily="34" charset="0"/>
              </a:rPr>
              <a:t>Η εφαρμογή του Μητρώου Ανθρώπινου Δυναμικού θα υποστηρίξει τη διαδικασία διενέργειας των αξιολογήσεων του προσωπικού με την ηλεκτρονική συμπλήρωση των εκθέσεων αξιολόγησης και την ηλεκτρονική δρομολόγησή τους στον επόμενο αρμόδιο σε κάθε στάδιο της διαδικασίας. </a:t>
            </a:r>
            <a:endParaRPr lang="el-GR" kern="50" dirty="0" smtClean="0">
              <a:latin typeface="Calibri" panose="020F0502020204030204" pitchFamily="34" charset="0"/>
              <a:ea typeface="Calibri" panose="020F0502020204030204" pitchFamily="34" charset="0"/>
            </a:endParaRPr>
          </a:p>
          <a:p>
            <a:pPr algn="just">
              <a:lnSpc>
                <a:spcPct val="115000"/>
              </a:lnSpc>
              <a:spcAft>
                <a:spcPts val="0"/>
              </a:spcAft>
            </a:pPr>
            <a:endParaRPr lang="el-GR" kern="50" dirty="0" smtClean="0">
              <a:latin typeface="Calibri" panose="020F0502020204030204" pitchFamily="34" charset="0"/>
              <a:ea typeface="Calibri" panose="020F0502020204030204" pitchFamily="34" charset="0"/>
            </a:endParaRPr>
          </a:p>
          <a:p>
            <a:pPr algn="just">
              <a:lnSpc>
                <a:spcPct val="115000"/>
              </a:lnSpc>
              <a:spcAft>
                <a:spcPts val="0"/>
              </a:spcAft>
            </a:pPr>
            <a:r>
              <a:rPr lang="el-GR" u="sng" dirty="0" smtClean="0">
                <a:latin typeface="Calibri" panose="020F0502020204030204" pitchFamily="34" charset="0"/>
                <a:ea typeface="Calibri" panose="020F0502020204030204" pitchFamily="34" charset="0"/>
              </a:rPr>
              <a:t>Αναλυτικότερα</a:t>
            </a:r>
            <a:r>
              <a:rPr lang="el-GR" dirty="0">
                <a:latin typeface="Calibri" panose="020F0502020204030204" pitchFamily="34" charset="0"/>
                <a:ea typeface="Calibri" panose="020F0502020204030204" pitchFamily="34" charset="0"/>
              </a:rPr>
              <a:t>:</a:t>
            </a:r>
            <a:endParaRPr lang="el-GR" sz="20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q"/>
            </a:pPr>
            <a:r>
              <a:rPr lang="el-GR" dirty="0" smtClean="0">
                <a:latin typeface="Calibri" panose="020F0502020204030204" pitchFamily="34" charset="0"/>
                <a:ea typeface="Calibri" panose="020F0502020204030204" pitchFamily="34" charset="0"/>
              </a:rPr>
              <a:t>Οι </a:t>
            </a:r>
            <a:r>
              <a:rPr lang="el-GR" dirty="0">
                <a:latin typeface="Calibri" panose="020F0502020204030204" pitchFamily="34" charset="0"/>
                <a:ea typeface="Calibri" panose="020F0502020204030204" pitchFamily="34" charset="0"/>
              </a:rPr>
              <a:t>Διευθύνσεις Διοικητικού </a:t>
            </a:r>
            <a:r>
              <a:rPr lang="el-GR" dirty="0" smtClean="0">
                <a:latin typeface="Calibri" panose="020F0502020204030204" pitchFamily="34" charset="0"/>
                <a:ea typeface="Calibri" panose="020F0502020204030204" pitchFamily="34" charset="0"/>
              </a:rPr>
              <a:t>προετοιμάζουν </a:t>
            </a:r>
            <a:r>
              <a:rPr lang="el-GR" dirty="0">
                <a:latin typeface="Calibri" panose="020F0502020204030204" pitchFamily="34" charset="0"/>
                <a:ea typeface="Calibri" panose="020F0502020204030204" pitchFamily="34" charset="0"/>
              </a:rPr>
              <a:t>και </a:t>
            </a:r>
            <a:r>
              <a:rPr lang="el-GR" dirty="0" smtClean="0">
                <a:latin typeface="Calibri" panose="020F0502020204030204" pitchFamily="34" charset="0"/>
                <a:ea typeface="Calibri" panose="020F0502020204030204" pitchFamily="34" charset="0"/>
              </a:rPr>
              <a:t>συντονίζουν </a:t>
            </a:r>
            <a:r>
              <a:rPr lang="el-GR" dirty="0">
                <a:latin typeface="Calibri" panose="020F0502020204030204" pitchFamily="34" charset="0"/>
                <a:ea typeface="Calibri" panose="020F0502020204030204" pitchFamily="34" charset="0"/>
              </a:rPr>
              <a:t>τη διαδικασία. Επίσης θα καταχωρούν στο σύστημα τα αποτελέσματα των διαδικασιών που περνάνε από την Ειδική Επιτροπή Αξιολόγησης.</a:t>
            </a:r>
            <a:endParaRPr lang="el-GR" sz="2000" dirty="0">
              <a:latin typeface="Times New Roman" panose="02020603050405020304" pitchFamily="18" charset="0"/>
              <a:ea typeface="SimSun" panose="02010600030101010101" pitchFamily="2" charset="-122"/>
            </a:endParaRPr>
          </a:p>
          <a:p>
            <a:pPr marL="342900" lvl="0" indent="-342900" algn="just">
              <a:lnSpc>
                <a:spcPct val="115000"/>
              </a:lnSpc>
              <a:spcAft>
                <a:spcPts val="0"/>
              </a:spcAft>
              <a:buFont typeface="Wingdings" panose="05000000000000000000" pitchFamily="2" charset="2"/>
              <a:buChar char="q"/>
            </a:pPr>
            <a:r>
              <a:rPr lang="el-GR" dirty="0">
                <a:latin typeface="Calibri" panose="020F0502020204030204" pitchFamily="34" charset="0"/>
                <a:ea typeface="Calibri" panose="020F0502020204030204" pitchFamily="34" charset="0"/>
              </a:rPr>
              <a:t>Οι αξιολογούμενοι </a:t>
            </a:r>
            <a:r>
              <a:rPr lang="el-GR" dirty="0" smtClean="0">
                <a:latin typeface="Calibri" panose="020F0502020204030204" pitchFamily="34" charset="0"/>
                <a:ea typeface="Calibri" panose="020F0502020204030204" pitchFamily="34" charset="0"/>
              </a:rPr>
              <a:t>συμπληρώνουν </a:t>
            </a:r>
            <a:r>
              <a:rPr lang="el-GR" dirty="0">
                <a:latin typeface="Calibri" panose="020F0502020204030204" pitchFamily="34" charset="0"/>
                <a:ea typeface="Calibri" panose="020F0502020204030204" pitchFamily="34" charset="0"/>
              </a:rPr>
              <a:t>και </a:t>
            </a:r>
            <a:r>
              <a:rPr lang="el-GR" dirty="0" smtClean="0">
                <a:latin typeface="Calibri" panose="020F0502020204030204" pitchFamily="34" charset="0"/>
                <a:ea typeface="Calibri" panose="020F0502020204030204" pitchFamily="34" charset="0"/>
              </a:rPr>
              <a:t>υποβάλλουν </a:t>
            </a:r>
            <a:r>
              <a:rPr lang="el-GR" dirty="0">
                <a:latin typeface="Calibri" panose="020F0502020204030204" pitchFamily="34" charset="0"/>
                <a:ea typeface="Calibri" panose="020F0502020204030204" pitchFamily="34" charset="0"/>
              </a:rPr>
              <a:t>μέσω της εφαρμογής το έντυπο αξιολόγησης, το οποίο θα δρομολογείται αυτόματα στους αξιολογητές</a:t>
            </a:r>
            <a:endParaRPr lang="el-GR" sz="2000" dirty="0">
              <a:latin typeface="Times New Roman" panose="02020603050405020304" pitchFamily="18" charset="0"/>
              <a:ea typeface="SimSun" panose="02010600030101010101" pitchFamily="2" charset="-122"/>
            </a:endParaRPr>
          </a:p>
          <a:p>
            <a:pPr marL="342900" lvl="0" indent="-342900" algn="just">
              <a:lnSpc>
                <a:spcPct val="115000"/>
              </a:lnSpc>
              <a:spcAft>
                <a:spcPts val="0"/>
              </a:spcAft>
              <a:buFont typeface="Wingdings" panose="05000000000000000000" pitchFamily="2" charset="2"/>
              <a:buChar char="q"/>
            </a:pPr>
            <a:r>
              <a:rPr lang="el-GR" dirty="0">
                <a:latin typeface="Calibri" panose="020F0502020204030204" pitchFamily="34" charset="0"/>
                <a:ea typeface="Calibri" panose="020F0502020204030204" pitchFamily="34" charset="0"/>
              </a:rPr>
              <a:t>Οι </a:t>
            </a:r>
            <a:r>
              <a:rPr lang="el-GR" dirty="0" err="1">
                <a:latin typeface="Calibri" panose="020F0502020204030204" pitchFamily="34" charset="0"/>
                <a:ea typeface="Calibri" panose="020F0502020204030204" pitchFamily="34" charset="0"/>
              </a:rPr>
              <a:t>αξιολογητές</a:t>
            </a:r>
            <a:r>
              <a:rPr lang="el-GR" dirty="0">
                <a:latin typeface="Calibri" panose="020F0502020204030204" pitchFamily="34" charset="0"/>
                <a:ea typeface="Calibri" panose="020F0502020204030204" pitchFamily="34" charset="0"/>
              </a:rPr>
              <a:t> θα συμπληρώνουν και θα προωθούν ηλεκτρονικά το έντυπο αξιολόγησης</a:t>
            </a:r>
            <a:endParaRPr lang="el-GR" sz="2000" dirty="0">
              <a:latin typeface="Times New Roman" panose="02020603050405020304" pitchFamily="18" charset="0"/>
              <a:ea typeface="SimSun" panose="02010600030101010101" pitchFamily="2" charset="-122"/>
            </a:endParaRPr>
          </a:p>
          <a:p>
            <a:pPr marL="342900" lvl="0" indent="-342900" algn="just">
              <a:lnSpc>
                <a:spcPct val="115000"/>
              </a:lnSpc>
              <a:spcAft>
                <a:spcPts val="0"/>
              </a:spcAft>
              <a:buFont typeface="Wingdings" panose="05000000000000000000" pitchFamily="2" charset="2"/>
              <a:buChar char="q"/>
            </a:pPr>
            <a:r>
              <a:rPr lang="el-GR" dirty="0">
                <a:latin typeface="Calibri" panose="020F0502020204030204" pitchFamily="34" charset="0"/>
                <a:ea typeface="Calibri" panose="020F0502020204030204" pitchFamily="34" charset="0"/>
              </a:rPr>
              <a:t>Στο τέλος της διαδικασίας η έκθεση αξιολόγησης θα είναι </a:t>
            </a:r>
            <a:r>
              <a:rPr lang="el-GR" dirty="0" err="1">
                <a:latin typeface="Calibri" panose="020F0502020204030204" pitchFamily="34" charset="0"/>
                <a:ea typeface="Calibri" panose="020F0502020204030204" pitchFamily="34" charset="0"/>
              </a:rPr>
              <a:t>προσβάσιμη</a:t>
            </a:r>
            <a:r>
              <a:rPr lang="el-GR" dirty="0">
                <a:latin typeface="Calibri" panose="020F0502020204030204" pitchFamily="34" charset="0"/>
                <a:ea typeface="Calibri" panose="020F0502020204030204" pitchFamily="34" charset="0"/>
              </a:rPr>
              <a:t> από τον αξιολογούμενο</a:t>
            </a:r>
            <a:endParaRPr lang="el-GR" sz="2000" dirty="0">
              <a:effectLst/>
              <a:latin typeface="Times New Roman" panose="02020603050405020304" pitchFamily="18" charset="0"/>
              <a:ea typeface="SimSun" panose="02010600030101010101" pitchFamily="2" charset="-122"/>
            </a:endParaRPr>
          </a:p>
        </p:txBody>
      </p:sp>
    </p:spTree>
  </p:cSld>
  <p:clrMapOvr>
    <a:masterClrMapping/>
  </p:clrMapOvr>
  <p:transition advClick="0"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Î£ÏÎµÏÎ¹ÎºÎ® ÎµÎ¹ÎºÏÎ½Î±"/>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113939" y="4469291"/>
            <a:ext cx="2053268" cy="2053268"/>
          </a:xfrm>
          <a:prstGeom prst="rect">
            <a:avLst/>
          </a:prstGeom>
          <a:noFill/>
        </p:spPr>
      </p:pic>
      <p:sp>
        <p:nvSpPr>
          <p:cNvPr id="3" name="Τίτλος 1"/>
          <p:cNvSpPr txBox="1">
            <a:spLocks/>
          </p:cNvSpPr>
          <p:nvPr/>
        </p:nvSpPr>
        <p:spPr>
          <a:xfrm>
            <a:off x="179512" y="764704"/>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indent="-446088" algn="ctr" eaLnBrk="0" hangingPunct="0">
              <a:defRPr/>
            </a:pPr>
            <a:r>
              <a:rPr lang="el-GR" altLang="el-GR"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Ηλεκτρονική Αξιολόγηση</a:t>
            </a:r>
            <a:endParaRPr lang="el-GR" altLang="el-GR" sz="36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endParaRPr>
          </a:p>
        </p:txBody>
      </p:sp>
      <p:graphicFrame>
        <p:nvGraphicFramePr>
          <p:cNvPr id="5" name="Διάγραμμα 4"/>
          <p:cNvGraphicFramePr/>
          <p:nvPr>
            <p:extLst>
              <p:ext uri="{D42A27DB-BD31-4B8C-83A1-F6EECF244321}">
                <p14:modId xmlns:p14="http://schemas.microsoft.com/office/powerpoint/2010/main" xmlns="" val="1293403981"/>
              </p:ext>
            </p:extLst>
          </p:nvPr>
        </p:nvGraphicFramePr>
        <p:xfrm>
          <a:off x="1087206" y="1409700"/>
          <a:ext cx="7080001" cy="487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txBox="1">
            <a:spLocks/>
          </p:cNvSpPr>
          <p:nvPr/>
        </p:nvSpPr>
        <p:spPr>
          <a:xfrm>
            <a:off x="323528" y="764704"/>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marR="0" lvl="0" indent="-446088" algn="ctr" defTabSz="914400" eaLnBrk="0" latinLnBrk="0" hangingPunct="0">
              <a:lnSpc>
                <a:spcPct val="100000"/>
              </a:lnSpc>
              <a:buClrTx/>
              <a:buSzTx/>
              <a:buFontTx/>
              <a:buNone/>
              <a:tabLst/>
              <a:defRPr/>
            </a:pPr>
            <a:r>
              <a:rPr lang="el-GR" altLang="el-GR"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Έκθεση Αξιολόγησης</a:t>
            </a:r>
            <a:endParaRPr lang="el-GR" altLang="el-GR" sz="36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endParaRPr>
          </a:p>
        </p:txBody>
      </p:sp>
      <p:pic>
        <p:nvPicPr>
          <p:cNvPr id="8" name="Εικόνα 7"/>
          <p:cNvPicPr/>
          <p:nvPr/>
        </p:nvPicPr>
        <p:blipFill>
          <a:blip r:embed="rId3" cstate="print"/>
          <a:stretch>
            <a:fillRect/>
          </a:stretch>
        </p:blipFill>
        <p:spPr>
          <a:xfrm>
            <a:off x="899592" y="1628800"/>
            <a:ext cx="6762750" cy="166687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9" name="Εικόνα 8"/>
          <p:cNvPicPr/>
          <p:nvPr/>
        </p:nvPicPr>
        <p:blipFill rotWithShape="1">
          <a:blip r:embed="rId4" cstate="print"/>
          <a:srcRect b="45343"/>
          <a:stretch/>
        </p:blipFill>
        <p:spPr bwMode="auto">
          <a:xfrm>
            <a:off x="899592" y="3429000"/>
            <a:ext cx="6762750" cy="2671762"/>
          </a:xfrm>
          <a:prstGeom prst="rect">
            <a:avLst/>
          </a:prstGeom>
          <a:ln w="38100" cap="sq" cmpd="sng" algn="ctr">
            <a:solidFill>
              <a:srgbClr val="00206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pic>
        <p:nvPicPr>
          <p:cNvPr id="10" name="Εικόνα 9"/>
          <p:cNvPicPr/>
          <p:nvPr/>
        </p:nvPicPr>
        <p:blipFill rotWithShape="1">
          <a:blip r:embed="rId5" cstate="print"/>
          <a:srcRect t="39289" b="17914"/>
          <a:stretch/>
        </p:blipFill>
        <p:spPr bwMode="auto">
          <a:xfrm>
            <a:off x="1547664" y="6248400"/>
            <a:ext cx="5810248" cy="609600"/>
          </a:xfrm>
          <a:prstGeom prst="rect">
            <a:avLst/>
          </a:prstGeom>
          <a:ln w="38100" cap="sq" cmpd="sng" algn="ctr">
            <a:solidFill>
              <a:srgbClr val="00206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36728397"/>
      </p:ext>
    </p:extLst>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395536" y="848767"/>
            <a:ext cx="8269177" cy="708025"/>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r>
              <a:rPr lang="el-GR" altLang="zh-CN" sz="2800" b="1"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Μητρώου Ανθρώπινου Δυναμικού - Στόχοι</a:t>
            </a:r>
            <a:endParaRPr lang="el-GR" sz="2800" b="1"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4097" name="Rectangle 1"/>
          <p:cNvSpPr>
            <a:spLocks noChangeArrowheads="1"/>
          </p:cNvSpPr>
          <p:nvPr/>
        </p:nvSpPr>
        <p:spPr bwMode="auto">
          <a:xfrm>
            <a:off x="323528" y="1581814"/>
            <a:ext cx="8102011" cy="5159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0838" indent="-350838" algn="just">
              <a:buClr>
                <a:srgbClr val="4F81BD"/>
              </a:buClr>
              <a:buFont typeface="Calibri" panose="020F0502020204030204" pitchFamily="34" charset="0"/>
              <a:buChar char="↗"/>
            </a:pPr>
            <a:r>
              <a:rPr lang="el-GR" altLang="zh-CN" sz="2400" dirty="0" smtClean="0">
                <a:latin typeface="+mn-lt"/>
              </a:rPr>
              <a:t>Διοικητική </a:t>
            </a:r>
            <a:r>
              <a:rPr lang="el-GR" altLang="zh-CN" sz="2400" dirty="0">
                <a:latin typeface="+mn-lt"/>
              </a:rPr>
              <a:t>πληροφόρηση </a:t>
            </a:r>
            <a:r>
              <a:rPr lang="el-GR" altLang="zh-CN" sz="2400" dirty="0" smtClean="0">
                <a:latin typeface="+mn-lt"/>
              </a:rPr>
              <a:t>για τη υποστήριξη της πολιτικής του Ανθρώπινου Δυναμικού</a:t>
            </a:r>
          </a:p>
          <a:p>
            <a:pPr marL="350838" indent="-350838" algn="just" eaLnBrk="0" hangingPunct="0">
              <a:lnSpc>
                <a:spcPct val="200000"/>
              </a:lnSpc>
              <a:buClr>
                <a:srgbClr val="4F81BD"/>
              </a:buClr>
              <a:buFont typeface="Calibri" panose="020F0502020204030204" pitchFamily="34" charset="0"/>
              <a:buChar char="↗"/>
            </a:pPr>
            <a:r>
              <a:rPr lang="el-GR" altLang="zh-CN" sz="2400" dirty="0">
                <a:latin typeface="+mn-lt"/>
              </a:rPr>
              <a:t>Έλεγχος Προσλήψεων/Αποχωρήσεων</a:t>
            </a:r>
          </a:p>
          <a:p>
            <a:pPr marL="350838" indent="-350838" algn="just" eaLnBrk="0" hangingPunct="0">
              <a:lnSpc>
                <a:spcPct val="200000"/>
              </a:lnSpc>
              <a:buClr>
                <a:srgbClr val="4F81BD"/>
              </a:buClr>
              <a:buFont typeface="Calibri" panose="020F0502020204030204" pitchFamily="34" charset="0"/>
              <a:buChar char="↗"/>
            </a:pPr>
            <a:r>
              <a:rPr lang="el-GR" sz="2400" dirty="0">
                <a:latin typeface="+mn-lt"/>
              </a:rPr>
              <a:t>Έλεγχος μισθολογικής δαπάνης</a:t>
            </a:r>
            <a:endParaRPr lang="el-GR" altLang="zh-CN" sz="2400" dirty="0">
              <a:latin typeface="+mn-lt"/>
            </a:endParaRPr>
          </a:p>
          <a:p>
            <a:pPr marL="350838" indent="-350838" algn="just" eaLnBrk="0" hangingPunct="0">
              <a:lnSpc>
                <a:spcPct val="200000"/>
              </a:lnSpc>
              <a:buClr>
                <a:srgbClr val="4F81BD"/>
              </a:buClr>
              <a:buFont typeface="Calibri" panose="020F0502020204030204" pitchFamily="34" charset="0"/>
              <a:buChar char="↗"/>
            </a:pPr>
            <a:r>
              <a:rPr lang="el-GR" altLang="zh-CN" sz="2400" dirty="0">
                <a:latin typeface="+mn-lt"/>
              </a:rPr>
              <a:t>Αξιόπιστα στοιχεία και σε πραγματικό χρόνο</a:t>
            </a:r>
          </a:p>
          <a:p>
            <a:pPr marL="350838" indent="-350838" algn="just" eaLnBrk="0" hangingPunct="0">
              <a:lnSpc>
                <a:spcPct val="200000"/>
              </a:lnSpc>
              <a:buClr>
                <a:srgbClr val="4F81BD"/>
              </a:buClr>
              <a:buFont typeface="Calibri" panose="020F0502020204030204" pitchFamily="34" charset="0"/>
              <a:buChar char="↗"/>
            </a:pPr>
            <a:r>
              <a:rPr lang="el-GR" altLang="zh-CN" sz="2400" dirty="0">
                <a:latin typeface="+mn-lt"/>
              </a:rPr>
              <a:t>Απλοποίηση διαδικασιών</a:t>
            </a:r>
          </a:p>
          <a:p>
            <a:pPr marL="350838" indent="-350838" algn="just" eaLnBrk="0" hangingPunct="0">
              <a:lnSpc>
                <a:spcPct val="200000"/>
              </a:lnSpc>
              <a:buClr>
                <a:srgbClr val="4F81BD"/>
              </a:buClr>
              <a:buFont typeface="Calibri" panose="020F0502020204030204" pitchFamily="34" charset="0"/>
              <a:buChar char="↗"/>
            </a:pPr>
            <a:r>
              <a:rPr lang="el-GR" sz="2400" dirty="0">
                <a:latin typeface="+mn-lt"/>
              </a:rPr>
              <a:t>Δημοσιοποίηση στοιχείων – Ανοικτά Δεδομένα</a:t>
            </a:r>
          </a:p>
          <a:p>
            <a:pPr marL="350838" indent="-350838" algn="just" eaLnBrk="0" hangingPunct="0">
              <a:lnSpc>
                <a:spcPct val="200000"/>
              </a:lnSpc>
              <a:buClr>
                <a:srgbClr val="4F81BD"/>
              </a:buClr>
              <a:buFont typeface="Calibri" panose="020F0502020204030204" pitchFamily="34" charset="0"/>
              <a:buChar char="↗"/>
            </a:pPr>
            <a:r>
              <a:rPr lang="el-GR" altLang="zh-CN" sz="2400" dirty="0">
                <a:latin typeface="+mn-lt"/>
              </a:rPr>
              <a:t>Διαλειτουργικότητα</a:t>
            </a:r>
            <a:endParaRPr lang="en-US" altLang="zh-CN" sz="2400" dirty="0">
              <a:latin typeface="+mn-lt"/>
            </a:endParaRPr>
          </a:p>
        </p:txBody>
      </p:sp>
      <p:pic>
        <p:nvPicPr>
          <p:cNvPr id="6" name="Εικόνα 5"/>
          <p:cNvPicPr/>
          <p:nvPr/>
        </p:nvPicPr>
        <p:blipFill>
          <a:blip r:embed="rId3" cstate="print">
            <a:duotone>
              <a:schemeClr val="accent1">
                <a:shade val="45000"/>
                <a:satMod val="135000"/>
              </a:schemeClr>
              <a:prstClr val="white"/>
            </a:duotone>
          </a:blip>
          <a:stretch>
            <a:fillRect/>
          </a:stretch>
        </p:blipFill>
        <p:spPr>
          <a:xfrm>
            <a:off x="6804248" y="2492896"/>
            <a:ext cx="2048983" cy="1447799"/>
          </a:xfrm>
          <a:prstGeom prst="rect">
            <a:avLst/>
          </a:prstGeom>
          <a:ln>
            <a:noFill/>
          </a:ln>
          <a:effectLst>
            <a:outerShdw blurRad="190500" algn="tl" rotWithShape="0">
              <a:srgbClr val="000000">
                <a:alpha val="70000"/>
              </a:srgbClr>
            </a:outerShdw>
          </a:effectLst>
        </p:spPr>
      </p:pic>
      <p:pic>
        <p:nvPicPr>
          <p:cNvPr id="5122" name="Picture 2" descr="ÎÏÎ¿ÏÎ­Î»ÎµÏÎ¼Î± ÎµÎ¹ÎºÏÎ½Î±Ï Î³Î¹Î± target ic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2320" y="4797152"/>
            <a:ext cx="1344133" cy="134413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p:nvPr/>
        </p:nvPicPr>
        <p:blipFill>
          <a:blip r:embed="rId3" cstate="print"/>
          <a:stretch>
            <a:fillRect/>
          </a:stretch>
        </p:blipFill>
        <p:spPr>
          <a:xfrm>
            <a:off x="109180" y="6162674"/>
            <a:ext cx="4500920" cy="561975"/>
          </a:xfrm>
          <a:prstGeom prst="rect">
            <a:avLst/>
          </a:prstGeom>
          <a:ln w="38100" cap="sq" cmpd="sng" algn="ctr">
            <a:solidFill>
              <a:srgbClr val="002060"/>
            </a:solidFill>
            <a:prstDash val="solid"/>
            <a:miter lim="800000"/>
            <a:headEnd type="none" w="med" len="med"/>
            <a:tailEnd type="none" w="med" len="med"/>
          </a:ln>
          <a:effectLst>
            <a:outerShdw blurRad="50800" dist="38100" dir="2700000" algn="tl" rotWithShape="0">
              <a:srgbClr val="000000">
                <a:alpha val="43000"/>
              </a:srgbClr>
            </a:outerShdw>
          </a:effectLst>
        </p:spPr>
      </p:pic>
      <p:sp>
        <p:nvSpPr>
          <p:cNvPr id="4" name="Θέση αριθμού διαφάνειας 3"/>
          <p:cNvSpPr>
            <a:spLocks noGrp="1"/>
          </p:cNvSpPr>
          <p:nvPr>
            <p:ph type="sldNum" sz="quarter" idx="10"/>
          </p:nvPr>
        </p:nvSpPr>
        <p:spPr/>
        <p:txBody>
          <a:bodyPr/>
          <a:lstStyle/>
          <a:p>
            <a:pPr>
              <a:defRPr/>
            </a:pPr>
            <a:fld id="{1A106FB4-0E0C-470B-81A5-BF0E1DC0EB32}" type="slidenum">
              <a:rPr lang="en-US" smtClean="0"/>
              <a:pPr>
                <a:defRPr/>
              </a:pPr>
              <a:t>30</a:t>
            </a:fld>
            <a:endParaRPr lang="en-US" dirty="0"/>
          </a:p>
        </p:txBody>
      </p:sp>
      <p:pic>
        <p:nvPicPr>
          <p:cNvPr id="8" name="Picture 3"/>
          <p:cNvPicPr>
            <a:picLocks noChangeAspect="1" noChangeArrowheads="1"/>
          </p:cNvPicPr>
          <p:nvPr/>
        </p:nvPicPr>
        <p:blipFill>
          <a:blip r:embed="rId4" cstate="print"/>
          <a:srcRect/>
          <a:stretch>
            <a:fillRect/>
          </a:stretch>
        </p:blipFill>
        <p:spPr bwMode="auto">
          <a:xfrm>
            <a:off x="611560" y="1628800"/>
            <a:ext cx="4856815" cy="3603444"/>
          </a:xfrm>
          <a:prstGeom prst="rect">
            <a:avLst/>
          </a:prstGeom>
          <a:ln w="38100" cap="sq" cmpd="sng" algn="ctr">
            <a:solidFill>
              <a:srgbClr val="002060"/>
            </a:solidFill>
            <a:prstDash val="solid"/>
            <a:miter lim="800000"/>
            <a:headEnd type="none" w="med" len="med"/>
            <a:tailEnd type="none" w="med" len="med"/>
          </a:ln>
          <a:effectLst>
            <a:outerShdw blurRad="50800" dist="38100" dir="2700000" algn="tl" rotWithShape="0">
              <a:srgbClr val="000000">
                <a:alpha val="43000"/>
              </a:srgbClr>
            </a:outerShdw>
          </a:effectLst>
        </p:spPr>
      </p:pic>
      <p:pic>
        <p:nvPicPr>
          <p:cNvPr id="10" name="Εικόνα 9"/>
          <p:cNvPicPr/>
          <p:nvPr/>
        </p:nvPicPr>
        <p:blipFill>
          <a:blip r:embed="rId5" cstate="print"/>
          <a:stretch>
            <a:fillRect/>
          </a:stretch>
        </p:blipFill>
        <p:spPr>
          <a:xfrm>
            <a:off x="3635896" y="2924944"/>
            <a:ext cx="5386070" cy="3590925"/>
          </a:xfrm>
          <a:prstGeom prst="rect">
            <a:avLst/>
          </a:prstGeom>
          <a:ln w="38100" cap="sq" cmpd="sng" algn="ctr">
            <a:solidFill>
              <a:srgbClr val="002060"/>
            </a:solidFill>
            <a:prstDash val="solid"/>
            <a:miter lim="800000"/>
            <a:headEnd type="none" w="med" len="med"/>
            <a:tailEnd type="none" w="med" len="med"/>
          </a:ln>
          <a:effectLst>
            <a:outerShdw blurRad="50800" dist="38100" dir="2700000" algn="tl" rotWithShape="0">
              <a:srgbClr val="000000">
                <a:alpha val="43000"/>
              </a:srgbClr>
            </a:outerShdw>
          </a:effectLst>
        </p:spPr>
      </p:pic>
      <p:sp>
        <p:nvSpPr>
          <p:cNvPr id="7" name="Τίτλος 1"/>
          <p:cNvSpPr txBox="1">
            <a:spLocks/>
          </p:cNvSpPr>
          <p:nvPr/>
        </p:nvSpPr>
        <p:spPr>
          <a:xfrm>
            <a:off x="323528" y="764704"/>
            <a:ext cx="8229600" cy="719138"/>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marR="0" lvl="0" indent="-446088" algn="ctr" defTabSz="914400" eaLnBrk="0" latinLnBrk="0" hangingPunct="0">
              <a:lnSpc>
                <a:spcPct val="100000"/>
              </a:lnSpc>
              <a:buClrTx/>
              <a:buSzTx/>
              <a:buFontTx/>
              <a:buNone/>
              <a:tabLst/>
              <a:defRPr/>
            </a:pPr>
            <a:r>
              <a:rPr lang="el-GR" altLang="el-GR"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rPr>
              <a:t>Έκθεση Αξιολόγησης</a:t>
            </a:r>
            <a:endParaRPr lang="el-GR" altLang="el-GR" sz="36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xmlns="" val="878271609"/>
      </p:ext>
    </p:extLst>
  </p:cSld>
  <p:clrMapOvr>
    <a:masterClrMapping/>
  </p:clrMapOvr>
  <p:transition advClick="0"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TextBox 10"/>
          <p:cNvSpPr txBox="1"/>
          <p:nvPr/>
        </p:nvSpPr>
        <p:spPr bwMode="auto">
          <a:xfrm>
            <a:off x="1259632" y="5733256"/>
            <a:ext cx="7200800" cy="646331"/>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dirty="0">
                <a:solidFill>
                  <a:schemeClr val="tx2"/>
                </a:solidFill>
                <a:latin typeface="+mn-lt"/>
              </a:rPr>
              <a:t>ΕΛΛΗΝΙΚΗ ΔΗΜΟΚΡΑΤΙΑ</a:t>
            </a:r>
            <a:endParaRPr lang="en-US" altLang="el-GR" dirty="0">
              <a:solidFill>
                <a:schemeClr val="tx2"/>
              </a:solidFill>
              <a:latin typeface="+mn-lt"/>
            </a:endParaRPr>
          </a:p>
          <a:p>
            <a:r>
              <a:rPr lang="el-GR" altLang="el-GR" dirty="0">
                <a:solidFill>
                  <a:schemeClr val="tx2"/>
                </a:solidFill>
                <a:latin typeface="+mn-lt"/>
              </a:rPr>
              <a:t>Υπουργείο </a:t>
            </a:r>
            <a:r>
              <a:rPr lang="el-GR" altLang="el-GR" dirty="0" smtClean="0">
                <a:solidFill>
                  <a:schemeClr val="tx2"/>
                </a:solidFill>
                <a:latin typeface="+mn-lt"/>
              </a:rPr>
              <a:t>Διοικητικής Ανασυγκρότησης</a:t>
            </a:r>
          </a:p>
        </p:txBody>
      </p:sp>
      <p:pic>
        <p:nvPicPr>
          <p:cNvPr id="46091"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589240"/>
            <a:ext cx="936104" cy="1096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a:spLocks noChangeArrowheads="1"/>
          </p:cNvSpPr>
          <p:nvPr/>
        </p:nvSpPr>
        <p:spPr bwMode="auto">
          <a:xfrm>
            <a:off x="179512" y="928465"/>
            <a:ext cx="8568952"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32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Σύστημα διεκπεραίωσης υποθέσεων πολιτών</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l-GR" sz="4800" b="1" dirty="0" smtClean="0">
                <a:solidFill>
                  <a:srgbClr val="FFFFFF"/>
                </a:solidFill>
                <a:effectLst>
                  <a:outerShdw blurRad="38100" dist="38100" dir="2700000" algn="tl">
                    <a:srgbClr val="000000">
                      <a:alpha val="43137"/>
                    </a:srgbClr>
                  </a:outerShdw>
                </a:effectLst>
                <a:latin typeface="Calibri" pitchFamily="34" charset="0"/>
                <a:cs typeface="Times New Roman" pitchFamily="18" charset="0"/>
              </a:rPr>
              <a:t>www.ermis.gov.gr</a:t>
            </a:r>
            <a:endParaRPr kumimoji="0" lang="el-GR" altLang="el-GR" sz="4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1115616" y="4911551"/>
            <a:ext cx="676875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400" dirty="0"/>
              <a:t>Πληροφόρηση και Ηλεκτρονικές Υπηρεσίες</a:t>
            </a:r>
          </a:p>
        </p:txBody>
      </p:sp>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924944"/>
            <a:ext cx="1895216" cy="7797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3"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5327"/>
          <a:stretch/>
        </p:blipFill>
        <p:spPr bwMode="auto">
          <a:xfrm>
            <a:off x="5580112" y="2708920"/>
            <a:ext cx="1181100" cy="1596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08304" y="2708920"/>
            <a:ext cx="1371600" cy="1352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5" name="Εικόνα 22" descr="G:\_PKI\Νεο SITE\ΑΠΕΔ_3.pn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55776" y="2852936"/>
            <a:ext cx="2582738" cy="960599"/>
          </a:xfrm>
          <a:prstGeom prst="round2DiagRect">
            <a:avLst>
              <a:gd name="adj1" fmla="val 16667"/>
              <a:gd name="adj2" fmla="val 0"/>
            </a:avLst>
          </a:prstGeom>
          <a:solidFill>
            <a:schemeClr val="bg1"/>
          </a:solidFill>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extLst>
              <p:ext uri="{D42A27DB-BD31-4B8C-83A1-F6EECF244321}">
                <p14:modId xmlns:p14="http://schemas.microsoft.com/office/powerpoint/2010/main" xmlns="" val="1196147118"/>
              </p:ext>
            </p:extLst>
          </p:nvPr>
        </p:nvGraphicFramePr>
        <p:xfrm>
          <a:off x="0" y="0"/>
          <a:ext cx="158750" cy="158750"/>
        </p:xfrm>
        <a:graphic>
          <a:graphicData uri="http://schemas.openxmlformats.org/presentationml/2006/ole">
            <p:oleObj spid="_x0000_s5122" name="think-cell Slide" r:id="rId4" imgW="0" imgH="0" progId="">
              <p:embed/>
            </p:oleObj>
          </a:graphicData>
        </a:graphic>
      </p:graphicFrame>
      <p:sp>
        <p:nvSpPr>
          <p:cNvPr id="2" name="Title 1"/>
          <p:cNvSpPr>
            <a:spLocks noGrp="1"/>
          </p:cNvSpPr>
          <p:nvPr>
            <p:ph type="title"/>
          </p:nvPr>
        </p:nvSpPr>
        <p:spPr>
          <a:xfrm>
            <a:off x="179512" y="548680"/>
            <a:ext cx="8686800" cy="868680"/>
          </a:xfrm>
        </p:spPr>
        <p:txBody>
          <a:bodyPr>
            <a:normAutofit/>
          </a:bodyPr>
          <a:lstStyle/>
          <a:p>
            <a:r>
              <a:rPr lang="el-GR" sz="3200" dirty="0" smtClean="0">
                <a:solidFill>
                  <a:schemeClr val="tx2"/>
                </a:solidFill>
                <a:effectLst>
                  <a:outerShdw blurRad="38100" dist="38100" dir="2700000" algn="tl">
                    <a:srgbClr val="000000">
                      <a:alpha val="43137"/>
                    </a:srgbClr>
                  </a:outerShdw>
                </a:effectLst>
              </a:rPr>
              <a:t>Κέντρα Εξυπηρέτησης Πολιτών</a:t>
            </a:r>
            <a:endParaRPr lang="en-GB" sz="3200" dirty="0">
              <a:solidFill>
                <a:schemeClr val="tx2"/>
              </a:solidFill>
              <a:effectLst>
                <a:outerShdw blurRad="38100" dist="38100" dir="2700000" algn="tl">
                  <a:srgbClr val="000000">
                    <a:alpha val="43137"/>
                  </a:srgbClr>
                </a:outerShdw>
              </a:effectLst>
            </a:endParaRPr>
          </a:p>
        </p:txBody>
      </p:sp>
      <p:sp>
        <p:nvSpPr>
          <p:cNvPr id="100" name="Rectangle 99"/>
          <p:cNvSpPr/>
          <p:nvPr/>
        </p:nvSpPr>
        <p:spPr bwMode="gray">
          <a:xfrm>
            <a:off x="3581400" y="3657600"/>
            <a:ext cx="4604245" cy="2218307"/>
          </a:xfrm>
          <a:prstGeom prst="rect">
            <a:avLst/>
          </a:prstGeom>
          <a:noFill/>
          <a:ln w="15875">
            <a:noFill/>
            <a:prstDash val="solid"/>
            <a:miter lim="800000"/>
            <a:headEnd/>
            <a:tailEnd/>
          </a:ln>
          <a:effectLst/>
        </p:spPr>
        <p:txBody>
          <a:bodyPr vert="horz" wrap="square" lIns="0" tIns="72000" rIns="72000" bIns="72000" numCol="1" rtlCol="0" anchor="ctr" anchorCtr="0" compatLnSpc="1">
            <a:prstTxWarp prst="textNoShape">
              <a:avLst/>
            </a:prstTxWarp>
            <a:noAutofit/>
          </a:bodyPr>
          <a:lstStyle/>
          <a:p>
            <a:pPr marL="273050" algn="ctr">
              <a:spcBef>
                <a:spcPts val="0"/>
              </a:spcBef>
              <a:spcAft>
                <a:spcPts val="300"/>
              </a:spcAft>
              <a:buClr>
                <a:schemeClr val="accent1"/>
              </a:buClr>
            </a:pPr>
            <a:endParaRPr lang="el-GR" sz="2000" kern="0" dirty="0" smtClean="0">
              <a:solidFill>
                <a:schemeClr val="tx2"/>
              </a:solidFill>
              <a:latin typeface="Calibri" pitchFamily="34" charset="0"/>
              <a:cs typeface="Calibri" pitchFamily="34" charset="0"/>
            </a:endParaRPr>
          </a:p>
          <a:p>
            <a:pPr marL="273050" algn="ctr">
              <a:spcBef>
                <a:spcPts val="0"/>
              </a:spcBef>
              <a:spcAft>
                <a:spcPts val="300"/>
              </a:spcAft>
              <a:buClr>
                <a:schemeClr val="accent1"/>
              </a:buClr>
            </a:pPr>
            <a:r>
              <a:rPr lang="el-GR" sz="3600" b="1" dirty="0" smtClean="0">
                <a:solidFill>
                  <a:srgbClr val="FF0000"/>
                </a:solidFill>
                <a:latin typeface="Calibri" pitchFamily="34" charset="0"/>
                <a:ea typeface="+mj-ea"/>
                <a:cs typeface="Calibri" pitchFamily="34" charset="0"/>
              </a:rPr>
              <a:t>9 στους 10</a:t>
            </a:r>
          </a:p>
          <a:p>
            <a:pPr marL="273050" algn="ctr">
              <a:spcBef>
                <a:spcPts val="0"/>
              </a:spcBef>
              <a:spcAft>
                <a:spcPts val="300"/>
              </a:spcAft>
              <a:buClr>
                <a:schemeClr val="accent1"/>
              </a:buClr>
            </a:pPr>
            <a:r>
              <a:rPr lang="el-GR" sz="2800" b="1" dirty="0" smtClean="0">
                <a:solidFill>
                  <a:srgbClr val="0C5E98"/>
                </a:solidFill>
                <a:latin typeface="Calibri" pitchFamily="34" charset="0"/>
                <a:ea typeface="+mj-ea"/>
                <a:cs typeface="Calibri" pitchFamily="34" charset="0"/>
              </a:rPr>
              <a:t>Πολίτες αξιολογούν </a:t>
            </a:r>
          </a:p>
          <a:p>
            <a:pPr marL="273050" algn="ctr">
              <a:spcBef>
                <a:spcPts val="0"/>
              </a:spcBef>
              <a:spcAft>
                <a:spcPts val="300"/>
              </a:spcAft>
              <a:buClr>
                <a:schemeClr val="accent1"/>
              </a:buClr>
            </a:pPr>
            <a:r>
              <a:rPr lang="el-GR" sz="2800" b="1" dirty="0" smtClean="0">
                <a:solidFill>
                  <a:srgbClr val="0C5E98"/>
                </a:solidFill>
                <a:latin typeface="Calibri" pitchFamily="34" charset="0"/>
                <a:ea typeface="+mj-ea"/>
                <a:cs typeface="Calibri" pitchFamily="34" charset="0"/>
              </a:rPr>
              <a:t>θετικά </a:t>
            </a:r>
            <a:r>
              <a:rPr lang="el-GR" sz="2800" b="1" dirty="0">
                <a:solidFill>
                  <a:srgbClr val="0C5E98"/>
                </a:solidFill>
                <a:latin typeface="Calibri" pitchFamily="34" charset="0"/>
                <a:ea typeface="+mj-ea"/>
                <a:cs typeface="Calibri" pitchFamily="34" charset="0"/>
              </a:rPr>
              <a:t>την εξυπηρέτηση </a:t>
            </a:r>
            <a:r>
              <a:rPr lang="el-GR" sz="2800" b="1" dirty="0" smtClean="0">
                <a:solidFill>
                  <a:srgbClr val="0C5E98"/>
                </a:solidFill>
                <a:latin typeface="Calibri" pitchFamily="34" charset="0"/>
                <a:ea typeface="+mj-ea"/>
                <a:cs typeface="Calibri" pitchFamily="34" charset="0"/>
              </a:rPr>
              <a:t>από τους υπαλλήλους των </a:t>
            </a:r>
            <a:r>
              <a:rPr lang="el-GR" sz="2800" b="1" dirty="0">
                <a:solidFill>
                  <a:srgbClr val="0C5E98"/>
                </a:solidFill>
                <a:latin typeface="Calibri" pitchFamily="34" charset="0"/>
                <a:ea typeface="+mj-ea"/>
                <a:cs typeface="Calibri" pitchFamily="34" charset="0"/>
              </a:rPr>
              <a:t>ΚΕΠ που </a:t>
            </a:r>
            <a:r>
              <a:rPr lang="el-GR" sz="2800" b="1" dirty="0" smtClean="0">
                <a:solidFill>
                  <a:srgbClr val="0C5E98"/>
                </a:solidFill>
                <a:latin typeface="Calibri" pitchFamily="34" charset="0"/>
                <a:ea typeface="+mj-ea"/>
                <a:cs typeface="Calibri" pitchFamily="34" charset="0"/>
              </a:rPr>
              <a:t>επισκέφτηκαν</a:t>
            </a:r>
          </a:p>
        </p:txBody>
      </p:sp>
      <p:grpSp>
        <p:nvGrpSpPr>
          <p:cNvPr id="3" name="Group 2"/>
          <p:cNvGrpSpPr/>
          <p:nvPr/>
        </p:nvGrpSpPr>
        <p:grpSpPr>
          <a:xfrm>
            <a:off x="312304" y="1789425"/>
            <a:ext cx="3466878" cy="4356687"/>
            <a:chOff x="595316" y="1697614"/>
            <a:chExt cx="3466878" cy="4356687"/>
          </a:xfrm>
        </p:grpSpPr>
        <p:sp>
          <p:nvSpPr>
            <p:cNvPr id="31" name="Pentagon 30"/>
            <p:cNvSpPr/>
            <p:nvPr/>
          </p:nvSpPr>
          <p:spPr bwMode="gray">
            <a:xfrm>
              <a:off x="595316" y="1697614"/>
              <a:ext cx="3466878" cy="1317703"/>
            </a:xfrm>
            <a:prstGeom prst="homePlate">
              <a:avLst/>
            </a:prstGeom>
            <a:solidFill>
              <a:srgbClr val="0C5E98"/>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r>
                <a:rPr lang="el-GR" sz="1800" b="1" u="sng" dirty="0" smtClean="0">
                  <a:solidFill>
                    <a:schemeClr val="bg1"/>
                  </a:solidFill>
                  <a:latin typeface="Calibri" pitchFamily="34" charset="0"/>
                  <a:cs typeface="Calibri" pitchFamily="34" charset="0"/>
                </a:rPr>
                <a:t>Εξυπηρέτηση</a:t>
              </a:r>
            </a:p>
            <a:p>
              <a:r>
                <a:rPr lang="el-GR" sz="1400" dirty="0">
                  <a:solidFill>
                    <a:schemeClr val="bg1"/>
                  </a:solidFill>
                  <a:latin typeface="Calibri" pitchFamily="34" charset="0"/>
                  <a:cs typeface="Calibri" pitchFamily="34" charset="0"/>
                </a:rPr>
                <a:t>Άμεση, </a:t>
              </a:r>
              <a:r>
                <a:rPr lang="el-GR" sz="1400" dirty="0" smtClean="0">
                  <a:solidFill>
                    <a:schemeClr val="bg1"/>
                  </a:solidFill>
                  <a:latin typeface="Calibri" pitchFamily="34" charset="0"/>
                  <a:cs typeface="Calibri" pitchFamily="34" charset="0"/>
                </a:rPr>
                <a:t>αποτελεσματική</a:t>
              </a:r>
              <a:r>
                <a:rPr lang="el-GR" sz="1400" dirty="0">
                  <a:solidFill>
                    <a:schemeClr val="bg1"/>
                  </a:solidFill>
                  <a:latin typeface="Calibri" pitchFamily="34" charset="0"/>
                  <a:cs typeface="Calibri" pitchFamily="34" charset="0"/>
                </a:rPr>
                <a:t>, </a:t>
              </a:r>
              <a:r>
                <a:rPr lang="el-GR" sz="1400" dirty="0" smtClean="0">
                  <a:solidFill>
                    <a:schemeClr val="bg1"/>
                  </a:solidFill>
                  <a:latin typeface="Calibri" pitchFamily="34" charset="0"/>
                  <a:cs typeface="Calibri" pitchFamily="34" charset="0"/>
                </a:rPr>
                <a:t>γρήγορη </a:t>
              </a:r>
              <a:r>
                <a:rPr lang="el-GR" sz="1400" dirty="0">
                  <a:solidFill>
                    <a:schemeClr val="bg1"/>
                  </a:solidFill>
                  <a:latin typeface="Calibri" pitchFamily="34" charset="0"/>
                  <a:cs typeface="Calibri" pitchFamily="34" charset="0"/>
                </a:rPr>
                <a:t>και φιλική </a:t>
              </a:r>
              <a:r>
                <a:rPr lang="el-GR" sz="1400" dirty="0" smtClean="0">
                  <a:solidFill>
                    <a:schemeClr val="bg1"/>
                  </a:solidFill>
                  <a:latin typeface="Calibri" pitchFamily="34" charset="0"/>
                  <a:cs typeface="Calibri" pitchFamily="34" charset="0"/>
                </a:rPr>
                <a:t>παροχή υπηρεσιών στους Πολίτες από τους υπαλλήλους των ΚΕΠ</a:t>
              </a:r>
              <a:endParaRPr lang="el-GR" sz="1400" dirty="0">
                <a:solidFill>
                  <a:schemeClr val="bg1"/>
                </a:solidFill>
                <a:latin typeface="Calibri" pitchFamily="34" charset="0"/>
                <a:cs typeface="Calibri" pitchFamily="34" charset="0"/>
              </a:endParaRPr>
            </a:p>
          </p:txBody>
        </p:sp>
        <p:sp>
          <p:nvSpPr>
            <p:cNvPr id="33" name="Pentagon 32"/>
            <p:cNvSpPr/>
            <p:nvPr/>
          </p:nvSpPr>
          <p:spPr bwMode="gray">
            <a:xfrm>
              <a:off x="595316" y="3217106"/>
              <a:ext cx="3466878" cy="1317703"/>
            </a:xfrm>
            <a:prstGeom prst="homePlate">
              <a:avLst/>
            </a:prstGeom>
            <a:solidFill>
              <a:srgbClr val="0C5E98"/>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r>
                <a:rPr lang="el-GR" sz="1800" b="1" u="sng" dirty="0">
                  <a:solidFill>
                    <a:schemeClr val="bg1"/>
                  </a:solidFill>
                  <a:latin typeface="Calibri" pitchFamily="34" charset="0"/>
                  <a:cs typeface="Calibri" pitchFamily="34" charset="0"/>
                </a:rPr>
                <a:t>Ευελιξία</a:t>
              </a:r>
            </a:p>
            <a:p>
              <a:r>
                <a:rPr lang="el-GR" sz="1400" dirty="0" smtClean="0">
                  <a:solidFill>
                    <a:schemeClr val="bg1"/>
                  </a:solidFill>
                  <a:latin typeface="Calibri" pitchFamily="34" charset="0"/>
                  <a:cs typeface="Calibri" pitchFamily="34" charset="0"/>
                </a:rPr>
                <a:t>Διευρυμένα ωράρια εξυπηρέτησης τις καθημερινές (8:00 – 20:00) και τα Σάββατα (</a:t>
              </a:r>
              <a:r>
                <a:rPr lang="en-US" sz="1400" dirty="0" smtClean="0">
                  <a:solidFill>
                    <a:schemeClr val="bg1"/>
                  </a:solidFill>
                  <a:latin typeface="Calibri" pitchFamily="34" charset="0"/>
                  <a:cs typeface="Calibri" pitchFamily="34" charset="0"/>
                </a:rPr>
                <a:t>8</a:t>
              </a:r>
              <a:r>
                <a:rPr lang="el-GR" sz="1400" dirty="0" smtClean="0">
                  <a:solidFill>
                    <a:schemeClr val="bg1"/>
                  </a:solidFill>
                  <a:latin typeface="Calibri" pitchFamily="34" charset="0"/>
                  <a:cs typeface="Calibri" pitchFamily="34" charset="0"/>
                </a:rPr>
                <a:t>:00 – 1</a:t>
              </a:r>
              <a:r>
                <a:rPr lang="en-US" sz="1400" dirty="0" smtClean="0">
                  <a:solidFill>
                    <a:schemeClr val="bg1"/>
                  </a:solidFill>
                  <a:latin typeface="Calibri" pitchFamily="34" charset="0"/>
                  <a:cs typeface="Calibri" pitchFamily="34" charset="0"/>
                </a:rPr>
                <a:t>4</a:t>
              </a:r>
              <a:r>
                <a:rPr lang="el-GR" sz="1400" dirty="0" smtClean="0">
                  <a:solidFill>
                    <a:schemeClr val="bg1"/>
                  </a:solidFill>
                  <a:latin typeface="Calibri" pitchFamily="34" charset="0"/>
                  <a:cs typeface="Calibri" pitchFamily="34" charset="0"/>
                </a:rPr>
                <a:t>:00)</a:t>
              </a:r>
              <a:endParaRPr lang="el-GR" sz="1400" dirty="0">
                <a:solidFill>
                  <a:schemeClr val="bg1"/>
                </a:solidFill>
                <a:latin typeface="Calibri" pitchFamily="34" charset="0"/>
                <a:cs typeface="Calibri" pitchFamily="34" charset="0"/>
              </a:endParaRPr>
            </a:p>
          </p:txBody>
        </p:sp>
        <p:sp>
          <p:nvSpPr>
            <p:cNvPr id="34" name="Pentagon 33"/>
            <p:cNvSpPr/>
            <p:nvPr/>
          </p:nvSpPr>
          <p:spPr bwMode="gray">
            <a:xfrm>
              <a:off x="595316" y="4736598"/>
              <a:ext cx="3466878" cy="1317703"/>
            </a:xfrm>
            <a:prstGeom prst="homePlate">
              <a:avLst/>
            </a:prstGeom>
            <a:solidFill>
              <a:srgbClr val="0C5E98"/>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r>
                <a:rPr lang="el-GR" sz="1800" b="1" u="sng" dirty="0">
                  <a:solidFill>
                    <a:schemeClr val="bg1"/>
                  </a:solidFill>
                  <a:latin typeface="Calibri" pitchFamily="34" charset="0"/>
                  <a:cs typeface="Calibri" pitchFamily="34" charset="0"/>
                </a:rPr>
                <a:t>Μέγεθος δικτύου</a:t>
              </a:r>
            </a:p>
            <a:p>
              <a:r>
                <a:rPr lang="el-GR" sz="1400" dirty="0" smtClean="0">
                  <a:solidFill>
                    <a:schemeClr val="bg1"/>
                  </a:solidFill>
                  <a:latin typeface="Calibri" pitchFamily="34" charset="0"/>
                  <a:cs typeface="Calibri" pitchFamily="34" charset="0"/>
                </a:rPr>
                <a:t>1.060 ΚΕΠ σε 325 Δήμους της Χώρας</a:t>
              </a:r>
              <a:endParaRPr lang="el-GR" sz="1400" dirty="0">
                <a:solidFill>
                  <a:schemeClr val="bg1"/>
                </a:solidFill>
                <a:latin typeface="Calibri" pitchFamily="34" charset="0"/>
                <a:cs typeface="Calibri" pitchFamily="34" charset="0"/>
              </a:endParaRPr>
            </a:p>
          </p:txBody>
        </p:sp>
      </p:grpSp>
      <p:sp>
        <p:nvSpPr>
          <p:cNvPr id="4" name="TextBox 3"/>
          <p:cNvSpPr txBox="1"/>
          <p:nvPr/>
        </p:nvSpPr>
        <p:spPr>
          <a:xfrm>
            <a:off x="3733800" y="1447800"/>
            <a:ext cx="1818797" cy="749812"/>
          </a:xfrm>
          <a:prstGeom prst="rect">
            <a:avLst/>
          </a:prstGeom>
          <a:noFill/>
          <a:ln>
            <a:noFill/>
            <a:prstDash val="dash"/>
          </a:ln>
        </p:spPr>
        <p:txBody>
          <a:bodyPr wrap="square" lIns="36000" tIns="36000" rIns="36000" bIns="36000" rtlCol="0">
            <a:spAutoFit/>
          </a:bodyPr>
          <a:lstStyle/>
          <a:p>
            <a:pPr algn="ctr"/>
            <a:r>
              <a:rPr lang="el-GR" sz="1100" b="1" dirty="0" smtClean="0">
                <a:solidFill>
                  <a:srgbClr val="C00000"/>
                </a:solidFill>
                <a:latin typeface="Calibri" pitchFamily="34" charset="0"/>
                <a:cs typeface="Calibri" pitchFamily="34" charset="0"/>
              </a:rPr>
              <a:t>2.</a:t>
            </a:r>
            <a:r>
              <a:rPr lang="en-US" sz="1100" b="1" dirty="0" smtClean="0">
                <a:solidFill>
                  <a:srgbClr val="C00000"/>
                </a:solidFill>
                <a:latin typeface="Calibri" pitchFamily="34" charset="0"/>
                <a:cs typeface="Calibri" pitchFamily="34" charset="0"/>
              </a:rPr>
              <a:t>5</a:t>
            </a:r>
            <a:r>
              <a:rPr lang="el-GR" sz="1100" b="1" dirty="0" smtClean="0">
                <a:solidFill>
                  <a:srgbClr val="C00000"/>
                </a:solidFill>
                <a:latin typeface="Calibri" pitchFamily="34" charset="0"/>
                <a:cs typeface="Calibri" pitchFamily="34" charset="0"/>
              </a:rPr>
              <a:t>00 υπάλληλοι ΚΕΠ κλάδου Διεκπεραίωσης Υποθέσεων Πολιτών + περίπου 1.</a:t>
            </a:r>
            <a:r>
              <a:rPr lang="en-US" sz="1100" b="1" dirty="0" smtClean="0">
                <a:solidFill>
                  <a:srgbClr val="C00000"/>
                </a:solidFill>
                <a:latin typeface="Calibri" pitchFamily="34" charset="0"/>
                <a:cs typeface="Calibri" pitchFamily="34" charset="0"/>
              </a:rPr>
              <a:t>0</a:t>
            </a:r>
            <a:r>
              <a:rPr lang="el-GR" sz="1100" b="1" dirty="0" smtClean="0">
                <a:solidFill>
                  <a:srgbClr val="C00000"/>
                </a:solidFill>
                <a:latin typeface="Calibri" pitchFamily="34" charset="0"/>
                <a:cs typeface="Calibri" pitchFamily="34" charset="0"/>
              </a:rPr>
              <a:t>00 Δημοτικοί υπάλληλοι</a:t>
            </a:r>
          </a:p>
        </p:txBody>
      </p:sp>
      <p:cxnSp>
        <p:nvCxnSpPr>
          <p:cNvPr id="6" name="Straight Arrow Connector 5"/>
          <p:cNvCxnSpPr/>
          <p:nvPr/>
        </p:nvCxnSpPr>
        <p:spPr>
          <a:xfrm flipH="1">
            <a:off x="3109816" y="1954101"/>
            <a:ext cx="477477" cy="0"/>
          </a:xfrm>
          <a:prstGeom prst="straightConnector1">
            <a:avLst/>
          </a:prstGeom>
          <a:ln w="1905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5486400" y="1752600"/>
            <a:ext cx="3505200" cy="1018074"/>
          </a:xfrm>
          <a:prstGeom prst="rect">
            <a:avLst/>
          </a:prstGeom>
        </p:spPr>
        <p:txBody>
          <a:bodyPr vert="horz" lIns="0" tIns="0" rIns="0" bIns="0" rtlCol="0" anchor="ctr" anchorCtr="0">
            <a:noAutofit/>
          </a:bodyPr>
          <a:lstStyle>
            <a:lvl1pPr algn="l" rtl="0" eaLnBrk="1" fontAlgn="base" hangingPunct="1">
              <a:lnSpc>
                <a:spcPct val="100000"/>
              </a:lnSpc>
              <a:spcBef>
                <a:spcPct val="0"/>
              </a:spcBef>
              <a:spcAft>
                <a:spcPct val="0"/>
              </a:spcAft>
              <a:defRPr lang="en-GB" sz="3600" b="1" kern="1200" baseline="0" dirty="0">
                <a:solidFill>
                  <a:srgbClr val="3B9BDD"/>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defRPr>
            </a:lvl2pPr>
            <a:lvl3pPr algn="l" rtl="0" eaLnBrk="1" fontAlgn="base" hangingPunct="1">
              <a:spcBef>
                <a:spcPct val="0"/>
              </a:spcBef>
              <a:spcAft>
                <a:spcPct val="0"/>
              </a:spcAft>
              <a:defRPr sz="4400" b="1">
                <a:solidFill>
                  <a:schemeClr val="tx1"/>
                </a:solidFill>
                <a:latin typeface="Arial" charset="0"/>
              </a:defRPr>
            </a:lvl3pPr>
            <a:lvl4pPr algn="l" rtl="0" eaLnBrk="1" fontAlgn="base" hangingPunct="1">
              <a:spcBef>
                <a:spcPct val="0"/>
              </a:spcBef>
              <a:spcAft>
                <a:spcPct val="0"/>
              </a:spcAft>
              <a:defRPr sz="4400" b="1">
                <a:solidFill>
                  <a:schemeClr val="tx1"/>
                </a:solidFill>
                <a:latin typeface="Arial" charset="0"/>
              </a:defRPr>
            </a:lvl4pPr>
            <a:lvl5pPr algn="l" rtl="0" eaLnBrk="1" fontAlgn="base" hangingPunct="1">
              <a:spcBef>
                <a:spcPct val="0"/>
              </a:spcBef>
              <a:spcAft>
                <a:spcPct val="0"/>
              </a:spcAft>
              <a:defRPr sz="4400" b="1">
                <a:solidFill>
                  <a:schemeClr val="tx1"/>
                </a:solidFill>
                <a:latin typeface="Arial" charset="0"/>
              </a:defRPr>
            </a:lvl5pPr>
            <a:lvl6pPr marL="457200" algn="l" rtl="0" eaLnBrk="1" fontAlgn="base" hangingPunct="1">
              <a:spcBef>
                <a:spcPct val="0"/>
              </a:spcBef>
              <a:spcAft>
                <a:spcPct val="0"/>
              </a:spcAft>
              <a:defRPr b="1">
                <a:solidFill>
                  <a:schemeClr val="tx1"/>
                </a:solidFill>
                <a:latin typeface="Arial" charset="0"/>
              </a:defRPr>
            </a:lvl6pPr>
            <a:lvl7pPr marL="914400" algn="l" rtl="0" eaLnBrk="1" fontAlgn="base" hangingPunct="1">
              <a:spcBef>
                <a:spcPct val="0"/>
              </a:spcBef>
              <a:spcAft>
                <a:spcPct val="0"/>
              </a:spcAft>
              <a:defRPr b="1">
                <a:solidFill>
                  <a:schemeClr val="tx1"/>
                </a:solidFill>
                <a:latin typeface="Arial" charset="0"/>
              </a:defRPr>
            </a:lvl7pPr>
            <a:lvl8pPr marL="1371600" algn="l" rtl="0" eaLnBrk="1" fontAlgn="base" hangingPunct="1">
              <a:spcBef>
                <a:spcPct val="0"/>
              </a:spcBef>
              <a:spcAft>
                <a:spcPct val="0"/>
              </a:spcAft>
              <a:defRPr b="1">
                <a:solidFill>
                  <a:schemeClr val="tx1"/>
                </a:solidFill>
                <a:latin typeface="Arial" charset="0"/>
              </a:defRPr>
            </a:lvl8pPr>
            <a:lvl9pPr marL="1828800" algn="l" rtl="0" eaLnBrk="1" fontAlgn="base" hangingPunct="1">
              <a:spcBef>
                <a:spcPct val="0"/>
              </a:spcBef>
              <a:spcAft>
                <a:spcPct val="0"/>
              </a:spcAft>
              <a:defRPr b="1">
                <a:solidFill>
                  <a:schemeClr val="tx1"/>
                </a:solidFill>
                <a:latin typeface="Arial" charset="0"/>
              </a:defRPr>
            </a:lvl9pPr>
          </a:lstStyle>
          <a:p>
            <a:pPr algn="ctr"/>
            <a:r>
              <a:rPr lang="el-GR" sz="2800" dirty="0" smtClean="0">
                <a:solidFill>
                  <a:srgbClr val="0C5E98"/>
                </a:solidFill>
                <a:latin typeface="Calibri" pitchFamily="34" charset="0"/>
                <a:cs typeface="Calibri" pitchFamily="34" charset="0"/>
              </a:rPr>
              <a:t>Τη μία στιγμή </a:t>
            </a:r>
          </a:p>
          <a:p>
            <a:pPr algn="ctr"/>
            <a:r>
              <a:rPr lang="el-GR" sz="2800" dirty="0" smtClean="0">
                <a:solidFill>
                  <a:srgbClr val="0C5E98"/>
                </a:solidFill>
                <a:latin typeface="Calibri" pitchFamily="34" charset="0"/>
                <a:cs typeface="Calibri" pitchFamily="34" charset="0"/>
              </a:rPr>
              <a:t>το θέλεις, </a:t>
            </a:r>
          </a:p>
          <a:p>
            <a:pPr algn="ctr"/>
            <a:r>
              <a:rPr lang="el-GR" sz="2800" dirty="0" smtClean="0">
                <a:solidFill>
                  <a:srgbClr val="0C5E98"/>
                </a:solidFill>
                <a:latin typeface="Calibri" pitchFamily="34" charset="0"/>
                <a:cs typeface="Calibri" pitchFamily="34" charset="0"/>
              </a:rPr>
              <a:t>την άλλη στιγμή το έχεις!</a:t>
            </a:r>
          </a:p>
        </p:txBody>
      </p:sp>
      <p:pic>
        <p:nvPicPr>
          <p:cNvPr id="15" name="Picture 4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24800" y="2971800"/>
            <a:ext cx="1090048" cy="18136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7007962"/>
      </p:ext>
    </p:extLst>
  </p:cSld>
  <p:clrMapOvr>
    <a:masterClrMapping/>
  </p:clrMapOvr>
  <p:transition advClick="0"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extLst>
              <p:ext uri="{D42A27DB-BD31-4B8C-83A1-F6EECF244321}">
                <p14:modId xmlns:p14="http://schemas.microsoft.com/office/powerpoint/2010/main" xmlns="" val="3562466113"/>
              </p:ext>
            </p:extLst>
          </p:nvPr>
        </p:nvGraphicFramePr>
        <p:xfrm>
          <a:off x="0" y="0"/>
          <a:ext cx="158750" cy="158750"/>
        </p:xfrm>
        <a:graphic>
          <a:graphicData uri="http://schemas.openxmlformats.org/presentationml/2006/ole">
            <p:oleObj spid="_x0000_s6146" name="think-cell Slide" r:id="rId3" imgW="0" imgH="0" progId="">
              <p:embed/>
            </p:oleObj>
          </a:graphicData>
        </a:graphic>
      </p:graphicFrame>
      <p:sp>
        <p:nvSpPr>
          <p:cNvPr id="14" name="Text Placeholder 10"/>
          <p:cNvSpPr txBox="1">
            <a:spLocks/>
          </p:cNvSpPr>
          <p:nvPr/>
        </p:nvSpPr>
        <p:spPr>
          <a:xfrm>
            <a:off x="431636" y="6619429"/>
            <a:ext cx="5508000" cy="155054"/>
          </a:xfrm>
          <a:prstGeom prst="rect">
            <a:avLst/>
          </a:prstGeom>
        </p:spPr>
        <p:txBody>
          <a:bodyPr vert="horz" lIns="0" tIns="0" rIns="0" bIns="0" rtlCol="0">
            <a:noAutofit/>
          </a:bodyPr>
          <a:lstStyle>
            <a:lvl1pPr marL="0" indent="0" algn="l" rtl="0" eaLnBrk="1" fontAlgn="base" hangingPunct="1">
              <a:spcBef>
                <a:spcPts val="300"/>
              </a:spcBef>
              <a:spcAft>
                <a:spcPts val="300"/>
              </a:spcAft>
              <a:buFont typeface="Wingdings" pitchFamily="2" charset="2"/>
              <a:buNone/>
              <a:defRPr sz="2000" i="1" kern="1200">
                <a:solidFill>
                  <a:schemeClr val="tx1"/>
                </a:solidFill>
                <a:latin typeface="+mn-lt"/>
                <a:ea typeface="+mn-ea"/>
                <a:cs typeface="+mn-cs"/>
              </a:defRPr>
            </a:lvl1pPr>
            <a:lvl2pPr marL="363538" indent="-188913"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3pPr>
            <a:lvl4pPr marL="712788" indent="-174625" algn="l" rtl="0" eaLnBrk="1" fontAlgn="base" hangingPunct="1">
              <a:spcBef>
                <a:spcPts val="300"/>
              </a:spcBef>
              <a:spcAft>
                <a:spcPts val="300"/>
              </a:spcAft>
              <a:buFont typeface="Arial" charset="0"/>
              <a:buChar char="–"/>
              <a:defRPr sz="1200" kern="1200" baseline="0">
                <a:solidFill>
                  <a:schemeClr val="tx1"/>
                </a:solidFill>
                <a:latin typeface="+mn-lt"/>
                <a:ea typeface="+mn-ea"/>
                <a:cs typeface="+mn-cs"/>
              </a:defRPr>
            </a:lvl4pPr>
            <a:lvl5pPr marL="901700" indent="-188913"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300"/>
              </a:lnSpc>
            </a:pPr>
            <a:r>
              <a:rPr lang="el-GR" sz="1100" b="0" i="0" dirty="0" smtClean="0">
                <a:solidFill>
                  <a:schemeClr val="bg1"/>
                </a:solidFill>
              </a:rPr>
              <a:t>ΥΠΟΥΡΓΕΙΟ </a:t>
            </a:r>
            <a:r>
              <a:rPr lang="el-GR" sz="1100" i="0" dirty="0" smtClean="0">
                <a:solidFill>
                  <a:schemeClr val="bg1"/>
                </a:solidFill>
              </a:rPr>
              <a:t>ΔΙΟΙΚΗΤΙΚΗΣ ΜΕΤΑΡΡΥΘΜΙΣΗΣ</a:t>
            </a:r>
            <a:r>
              <a:rPr lang="en-US" sz="1100" i="0" dirty="0" smtClean="0">
                <a:solidFill>
                  <a:schemeClr val="bg1"/>
                </a:solidFill>
              </a:rPr>
              <a:t> </a:t>
            </a:r>
            <a:r>
              <a:rPr lang="el-GR" sz="1100" b="0" i="0" dirty="0" smtClean="0">
                <a:solidFill>
                  <a:schemeClr val="bg1"/>
                </a:solidFill>
              </a:rPr>
              <a:t>&amp; </a:t>
            </a:r>
            <a:r>
              <a:rPr lang="el-GR" sz="1100" i="0" dirty="0" smtClean="0">
                <a:solidFill>
                  <a:schemeClr val="bg1"/>
                </a:solidFill>
              </a:rPr>
              <a:t>ΗΛΕΚΤΡΟΝΙΚΗΣ ΔΙΑΚΥΒΕΡΝΗΣΗΣ</a:t>
            </a:r>
            <a:endParaRPr lang="en-US" sz="1100" i="0" dirty="0">
              <a:solidFill>
                <a:schemeClr val="bg1"/>
              </a:solidFill>
            </a:endParaRPr>
          </a:p>
        </p:txBody>
      </p:sp>
      <p:sp>
        <p:nvSpPr>
          <p:cNvPr id="11" name="Title 1"/>
          <p:cNvSpPr>
            <a:spLocks noGrp="1"/>
          </p:cNvSpPr>
          <p:nvPr>
            <p:ph type="title"/>
          </p:nvPr>
        </p:nvSpPr>
        <p:spPr>
          <a:xfrm>
            <a:off x="228600" y="990600"/>
            <a:ext cx="8686800" cy="918521"/>
          </a:xfrm>
        </p:spPr>
        <p:txBody>
          <a:bodyPr vert="horz" lIns="0" tIns="0" rIns="0" bIns="0" rtlCol="0" anchor="b" anchorCtr="0">
            <a:normAutofit fontScale="90000"/>
          </a:bodyPr>
          <a:lstStyle/>
          <a:p>
            <a:r>
              <a:rPr lang="el-GR" sz="3200" dirty="0" smtClean="0">
                <a:solidFill>
                  <a:schemeClr val="tx2"/>
                </a:solidFill>
                <a:effectLst>
                  <a:outerShdw blurRad="38100" dist="38100" dir="2700000" algn="tl">
                    <a:srgbClr val="000000">
                      <a:alpha val="43137"/>
                    </a:srgbClr>
                  </a:outerShdw>
                </a:effectLst>
              </a:rPr>
              <a:t>Ολιστική προσέγγιση στην εξυπηρέτηση του Πολίτη </a:t>
            </a:r>
            <a:r>
              <a:rPr lang="en-US" sz="3200" dirty="0" smtClean="0">
                <a:solidFill>
                  <a:schemeClr val="tx2"/>
                </a:solidFill>
                <a:effectLst>
                  <a:outerShdw blurRad="38100" dist="38100" dir="2700000" algn="tl">
                    <a:srgbClr val="000000">
                      <a:alpha val="43137"/>
                    </a:srgbClr>
                  </a:outerShdw>
                </a:effectLst>
              </a:rPr>
              <a:t/>
            </a:r>
            <a:br>
              <a:rPr lang="en-US" sz="3200" dirty="0" smtClean="0">
                <a:solidFill>
                  <a:schemeClr val="tx2"/>
                </a:solidFill>
                <a:effectLst>
                  <a:outerShdw blurRad="38100" dist="38100" dir="2700000" algn="tl">
                    <a:srgbClr val="000000">
                      <a:alpha val="43137"/>
                    </a:srgbClr>
                  </a:outerShdw>
                </a:effectLst>
              </a:rPr>
            </a:br>
            <a:r>
              <a:rPr lang="el-GR" sz="3200" dirty="0" smtClean="0">
                <a:solidFill>
                  <a:schemeClr val="tx2"/>
                </a:solidFill>
                <a:effectLst>
                  <a:outerShdw blurRad="38100" dist="38100" dir="2700000" algn="tl">
                    <a:srgbClr val="000000">
                      <a:alpha val="43137"/>
                    </a:srgbClr>
                  </a:outerShdw>
                </a:effectLst>
              </a:rPr>
              <a:t>και των επιχειρήσεων</a:t>
            </a:r>
            <a:endParaRPr lang="en-GB" sz="3200" dirty="0">
              <a:solidFill>
                <a:schemeClr val="tx2"/>
              </a:solidFill>
              <a:effectLst>
                <a:outerShdw blurRad="38100" dist="38100" dir="2700000" algn="tl">
                  <a:srgbClr val="000000">
                    <a:alpha val="43137"/>
                  </a:srgbClr>
                </a:outerShdw>
              </a:effectLst>
            </a:endParaRPr>
          </a:p>
        </p:txBody>
      </p:sp>
      <p:sp>
        <p:nvSpPr>
          <p:cNvPr id="16" name="Rectangle 15"/>
          <p:cNvSpPr/>
          <p:nvPr/>
        </p:nvSpPr>
        <p:spPr bwMode="gray">
          <a:xfrm>
            <a:off x="2133600" y="2362200"/>
            <a:ext cx="6291531" cy="1164836"/>
          </a:xfrm>
          <a:prstGeom prst="rect">
            <a:avLst/>
          </a:prstGeom>
          <a:noFill/>
          <a:ln w="44450">
            <a:solidFill>
              <a:srgbClr val="0C5E98"/>
            </a:solidFill>
            <a:prstDash val="solid"/>
            <a:miter lim="800000"/>
            <a:headEnd/>
            <a:tailEnd/>
          </a:ln>
          <a:effectLst>
            <a:glow rad="139700">
              <a:schemeClr val="accent2">
                <a:satMod val="175000"/>
                <a:alpha val="40000"/>
              </a:schemeClr>
            </a:glow>
          </a:effectLst>
        </p:spPr>
        <p:txBody>
          <a:bodyPr vert="horz" wrap="square" lIns="72000" tIns="72000" rIns="72000" bIns="72000" numCol="1" rtlCol="0" anchor="ctr" anchorCtr="0" compatLnSpc="1">
            <a:prstTxWarp prst="textNoShape">
              <a:avLst/>
            </a:prstTxWarp>
            <a:noAutofit/>
          </a:bodyPr>
          <a:lstStyle/>
          <a:p>
            <a:pPr marL="177800">
              <a:spcBef>
                <a:spcPts val="0"/>
              </a:spcBef>
              <a:spcAft>
                <a:spcPts val="300"/>
              </a:spcAft>
              <a:buClr>
                <a:schemeClr val="bg1"/>
              </a:buClr>
              <a:buSzPct val="110000"/>
            </a:pPr>
            <a:r>
              <a:rPr lang="el-GR" sz="2400" kern="0" dirty="0" smtClean="0">
                <a:solidFill>
                  <a:srgbClr val="0C5E98"/>
                </a:solidFill>
                <a:latin typeface="Arial" pitchFamily="34" charset="0"/>
                <a:cs typeface="Arial" pitchFamily="34" charset="0"/>
              </a:rPr>
              <a:t>Φυσική παρουσία</a:t>
            </a:r>
          </a:p>
        </p:txBody>
      </p:sp>
      <p:pic>
        <p:nvPicPr>
          <p:cNvPr id="17" name="Picture 4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2514600"/>
            <a:ext cx="506461" cy="842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Rectangle 21"/>
          <p:cNvSpPr/>
          <p:nvPr/>
        </p:nvSpPr>
        <p:spPr bwMode="gray">
          <a:xfrm>
            <a:off x="609600" y="2362200"/>
            <a:ext cx="1366987" cy="1164836"/>
          </a:xfrm>
          <a:prstGeom prst="rect">
            <a:avLst/>
          </a:prstGeom>
          <a:noFill/>
          <a:ln w="44450">
            <a:solidFill>
              <a:srgbClr val="0C5E98"/>
            </a:solidFill>
            <a:prstDash val="solid"/>
            <a:miter lim="800000"/>
            <a:headEnd/>
            <a:tailEnd/>
          </a:ln>
          <a:effectLst>
            <a:glow rad="139700">
              <a:schemeClr val="accent2">
                <a:satMod val="175000"/>
                <a:alpha val="40000"/>
              </a:schemeClr>
            </a:glow>
          </a:effectLst>
        </p:spPr>
        <p:txBody>
          <a:bodyPr vert="horz" wrap="square" lIns="72000" tIns="72000" rIns="72000" bIns="72000" numCol="1" rtlCol="0" anchor="ctr" anchorCtr="0" compatLnSpc="1">
            <a:prstTxWarp prst="textNoShape">
              <a:avLst/>
            </a:prstTxWarp>
            <a:noAutofit/>
          </a:bodyPr>
          <a:lstStyle/>
          <a:p>
            <a:pPr marL="177800">
              <a:spcBef>
                <a:spcPts val="0"/>
              </a:spcBef>
              <a:spcAft>
                <a:spcPts val="300"/>
              </a:spcAft>
              <a:buClr>
                <a:schemeClr val="bg1"/>
              </a:buClr>
              <a:buSzPct val="110000"/>
            </a:pPr>
            <a:endParaRPr lang="el-GR" sz="2400" kern="0" dirty="0" smtClean="0">
              <a:solidFill>
                <a:srgbClr val="0C5E98"/>
              </a:solidFill>
              <a:latin typeface="Arial" pitchFamily="34" charset="0"/>
              <a:cs typeface="Arial" pitchFamily="34" charset="0"/>
            </a:endParaRPr>
          </a:p>
        </p:txBody>
      </p:sp>
      <p:sp>
        <p:nvSpPr>
          <p:cNvPr id="24" name="Rectangle 23"/>
          <p:cNvSpPr/>
          <p:nvPr/>
        </p:nvSpPr>
        <p:spPr bwMode="gray">
          <a:xfrm>
            <a:off x="2128201" y="4694323"/>
            <a:ext cx="6291531" cy="1164836"/>
          </a:xfrm>
          <a:prstGeom prst="rect">
            <a:avLst/>
          </a:prstGeom>
          <a:noFill/>
          <a:ln w="44450">
            <a:solidFill>
              <a:srgbClr val="0C5E98"/>
            </a:solidFill>
            <a:prstDash val="solid"/>
            <a:miter lim="800000"/>
            <a:headEnd/>
            <a:tailEnd/>
          </a:ln>
          <a:effectLst>
            <a:glow rad="139700">
              <a:schemeClr val="accent2">
                <a:satMod val="175000"/>
                <a:alpha val="40000"/>
              </a:schemeClr>
            </a:glow>
          </a:effectLst>
        </p:spPr>
        <p:txBody>
          <a:bodyPr vert="horz" wrap="square" lIns="72000" tIns="72000" rIns="72000" bIns="72000" numCol="1" rtlCol="0" anchor="ctr" anchorCtr="0" compatLnSpc="1">
            <a:prstTxWarp prst="textNoShape">
              <a:avLst/>
            </a:prstTxWarp>
            <a:noAutofit/>
          </a:bodyPr>
          <a:lstStyle/>
          <a:p>
            <a:pPr marL="177800">
              <a:spcAft>
                <a:spcPts val="300"/>
              </a:spcAft>
              <a:buClr>
                <a:schemeClr val="bg1"/>
              </a:buClr>
              <a:buSzPct val="110000"/>
            </a:pPr>
            <a:r>
              <a:rPr lang="el-GR" sz="2400" kern="0" dirty="0">
                <a:solidFill>
                  <a:srgbClr val="0C5E98"/>
                </a:solidFill>
                <a:latin typeface="Arial" pitchFamily="34" charset="0"/>
                <a:cs typeface="Arial" pitchFamily="34" charset="0"/>
              </a:rPr>
              <a:t>Ηλεκτρονικές </a:t>
            </a:r>
            <a:r>
              <a:rPr lang="el-GR" sz="2400" kern="0" dirty="0" smtClean="0">
                <a:solidFill>
                  <a:srgbClr val="0C5E98"/>
                </a:solidFill>
                <a:latin typeface="Arial" pitchFamily="34" charset="0"/>
                <a:cs typeface="Arial" pitchFamily="34" charset="0"/>
              </a:rPr>
              <a:t>υπηρεσίες</a:t>
            </a:r>
            <a:endParaRPr lang="el-GR" sz="2400" kern="0" dirty="0">
              <a:solidFill>
                <a:srgbClr val="0C5E98"/>
              </a:solidFill>
              <a:latin typeface="Arial" pitchFamily="34" charset="0"/>
              <a:cs typeface="Arial" pitchFamily="34" charset="0"/>
            </a:endParaRPr>
          </a:p>
        </p:txBody>
      </p:sp>
      <p:sp>
        <p:nvSpPr>
          <p:cNvPr id="26" name="Rectangle 25"/>
          <p:cNvSpPr/>
          <p:nvPr/>
        </p:nvSpPr>
        <p:spPr bwMode="gray">
          <a:xfrm>
            <a:off x="612822" y="4694323"/>
            <a:ext cx="1366987" cy="1164836"/>
          </a:xfrm>
          <a:prstGeom prst="rect">
            <a:avLst/>
          </a:prstGeom>
          <a:noFill/>
          <a:ln w="44450">
            <a:solidFill>
              <a:srgbClr val="0C5E98"/>
            </a:solidFill>
            <a:prstDash val="solid"/>
            <a:miter lim="800000"/>
            <a:headEnd/>
            <a:tailEnd/>
          </a:ln>
          <a:effectLst>
            <a:glow rad="139700">
              <a:schemeClr val="accent2">
                <a:satMod val="175000"/>
                <a:alpha val="40000"/>
              </a:schemeClr>
            </a:glow>
          </a:effectLst>
        </p:spPr>
        <p:txBody>
          <a:bodyPr vert="horz" wrap="square" lIns="72000" tIns="72000" rIns="72000" bIns="72000" numCol="1" rtlCol="0" anchor="ctr" anchorCtr="0" compatLnSpc="1">
            <a:prstTxWarp prst="textNoShape">
              <a:avLst/>
            </a:prstTxWarp>
            <a:noAutofit/>
          </a:bodyPr>
          <a:lstStyle/>
          <a:p>
            <a:pPr marL="177800">
              <a:spcAft>
                <a:spcPts val="300"/>
              </a:spcAft>
              <a:buClr>
                <a:schemeClr val="bg1"/>
              </a:buClr>
              <a:buSzPct val="110000"/>
            </a:pPr>
            <a:endParaRPr lang="el-GR" sz="2400" kern="0" dirty="0" smtClean="0">
              <a:solidFill>
                <a:srgbClr val="0C5E98"/>
              </a:solidFill>
              <a:latin typeface="Arial" pitchFamily="34" charset="0"/>
              <a:cs typeface="Arial" pitchFamily="34" charset="0"/>
            </a:endParaRPr>
          </a:p>
        </p:txBody>
      </p:sp>
      <p:sp>
        <p:nvSpPr>
          <p:cNvPr id="15" name="TextBox 14"/>
          <p:cNvSpPr txBox="1"/>
          <p:nvPr/>
        </p:nvSpPr>
        <p:spPr>
          <a:xfrm>
            <a:off x="8704680" y="6432331"/>
            <a:ext cx="300314" cy="565146"/>
          </a:xfrm>
          <a:prstGeom prst="rect">
            <a:avLst/>
          </a:prstGeom>
          <a:noFill/>
        </p:spPr>
        <p:txBody>
          <a:bodyPr wrap="square" lIns="36000" tIns="36000" rIns="36000" bIns="36000" rtlCol="0">
            <a:spAutoFit/>
          </a:bodyPr>
          <a:lstStyle/>
          <a:p>
            <a:pPr algn="l"/>
            <a:r>
              <a:rPr lang="en-US" sz="1600" dirty="0" smtClean="0">
                <a:solidFill>
                  <a:schemeClr val="bg1"/>
                </a:solidFill>
              </a:rPr>
              <a:t>10</a:t>
            </a:r>
            <a:endParaRPr lang="el-GR" sz="1600" dirty="0" err="1" smtClean="0">
              <a:solidFill>
                <a:schemeClr val="bg1"/>
              </a:solidFill>
            </a:endParaRPr>
          </a:p>
        </p:txBody>
      </p:sp>
      <p:sp>
        <p:nvSpPr>
          <p:cNvPr id="19" name="Plus 18"/>
          <p:cNvSpPr/>
          <p:nvPr/>
        </p:nvSpPr>
        <p:spPr bwMode="gray">
          <a:xfrm>
            <a:off x="4267200" y="3810000"/>
            <a:ext cx="813256" cy="798141"/>
          </a:xfrm>
          <a:prstGeom prst="mathPlus">
            <a:avLst/>
          </a:prstGeom>
          <a:solidFill>
            <a:srgbClr val="0C5E98"/>
          </a:solidFill>
          <a:ln w="6350">
            <a:noFill/>
            <a:miter lim="800000"/>
            <a:headEnd/>
            <a:tailEnd/>
          </a:ln>
          <a:effectLst/>
          <a:scene3d>
            <a:camera prst="orthographicFront"/>
            <a:lightRig rig="threePt" dir="t"/>
          </a:scene3d>
          <a:sp3d>
            <a:bevelT prst="angle"/>
          </a:sp3d>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l-GR"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endParaRPr>
          </a:p>
        </p:txBody>
      </p:sp>
      <p:pic>
        <p:nvPicPr>
          <p:cNvPr id="22547" name="Picture 19"/>
          <p:cNvPicPr>
            <a:picLocks noChangeAspect="1" noChangeArrowheads="1"/>
          </p:cNvPicPr>
          <p:nvPr/>
        </p:nvPicPr>
        <p:blipFill>
          <a:blip r:embed="rId5" cstate="print"/>
          <a:srcRect/>
          <a:stretch>
            <a:fillRect/>
          </a:stretch>
        </p:blipFill>
        <p:spPr bwMode="auto">
          <a:xfrm>
            <a:off x="762000" y="5105400"/>
            <a:ext cx="1066800" cy="400727"/>
          </a:xfrm>
          <a:prstGeom prst="rect">
            <a:avLst/>
          </a:prstGeom>
          <a:noFill/>
          <a:ln w="9525">
            <a:noFill/>
            <a:miter lim="800000"/>
            <a:headEnd/>
            <a:tailEnd/>
          </a:ln>
        </p:spPr>
      </p:pic>
    </p:spTree>
    <p:extLst>
      <p:ext uri="{BB962C8B-B14F-4D97-AF65-F5344CB8AC3E}">
        <p14:creationId xmlns:p14="http://schemas.microsoft.com/office/powerpoint/2010/main" xmlns="" val="3147001921"/>
      </p:ext>
    </p:extLst>
  </p:cSld>
  <p:clrMapOvr>
    <a:masterClrMapping/>
  </p:clrMapOvr>
  <p:transition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p14="http://schemas.microsoft.com/office/powerpoint/2010/main" xmlns="" val="2779463758"/>
              </p:ext>
            </p:extLst>
          </p:nvPr>
        </p:nvGraphicFramePr>
        <p:xfrm>
          <a:off x="395536" y="1196752"/>
          <a:ext cx="64807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Εικόνα 7" descr="http://www.voreini.gr/wp-content/uploads/kep2.JPG"/>
          <p:cNvPicPr/>
          <p:nvPr/>
        </p:nvPicPr>
        <p:blipFill>
          <a:blip r:embed="rId7" cstate="print">
            <a:extLst>
              <a:ext uri="{BEBA8EAE-BF5A-486C-A8C5-ECC9F3942E4B}">
                <a14:imgProps xmlns:a14="http://schemas.microsoft.com/office/drawing/2010/main" xmlns="">
                  <a14:imgLayer r:embed="rId8">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7446100" y="1486753"/>
            <a:ext cx="582284" cy="862127"/>
          </a:xfrm>
          <a:prstGeom prst="rect">
            <a:avLst/>
          </a:prstGeom>
          <a:noFill/>
          <a:ln>
            <a:noFill/>
          </a:ln>
        </p:spPr>
      </p:pic>
      <p:pic>
        <p:nvPicPr>
          <p:cNvPr id="9" name="Εικόνα 8"/>
          <p:cNvPicPr/>
          <p:nvPr/>
        </p:nvPicPr>
        <p:blipFill rotWithShape="1">
          <a:blip r:embed="rId9" cstate="print">
            <a:extLst>
              <a:ext uri="{28A0092B-C50C-407E-A947-70E740481C1C}">
                <a14:useLocalDpi xmlns:a14="http://schemas.microsoft.com/office/drawing/2010/main" xmlns="" val="0"/>
              </a:ext>
            </a:extLst>
          </a:blip>
          <a:srcRect b="31080"/>
          <a:stretch/>
        </p:blipFill>
        <p:spPr>
          <a:xfrm>
            <a:off x="7668344" y="2461505"/>
            <a:ext cx="1308584" cy="679463"/>
          </a:xfrm>
          <a:prstGeom prst="rect">
            <a:avLst/>
          </a:prstGeom>
        </p:spPr>
      </p:pic>
      <p:pic>
        <p:nvPicPr>
          <p:cNvPr id="10" name="Εικόνα 9"/>
          <p:cNvPicPr/>
          <p:nvPr/>
        </p:nvPicPr>
        <p:blipFill rotWithShape="1">
          <a:blip r:embed="rId10" cstate="print">
            <a:extLst>
              <a:ext uri="{28A0092B-C50C-407E-A947-70E740481C1C}">
                <a14:useLocalDpi xmlns:a14="http://schemas.microsoft.com/office/drawing/2010/main" xmlns="" val="0"/>
              </a:ext>
            </a:extLst>
          </a:blip>
          <a:srcRect/>
          <a:stretch/>
        </p:blipFill>
        <p:spPr>
          <a:xfrm>
            <a:off x="6936764" y="3356992"/>
            <a:ext cx="1835696" cy="670435"/>
          </a:xfrm>
          <a:prstGeom prst="rect">
            <a:avLst/>
          </a:prstGeom>
        </p:spPr>
      </p:pic>
      <p:pic>
        <p:nvPicPr>
          <p:cNvPr id="11" name="Εικόνα 10"/>
          <p:cNvPicPr/>
          <p:nvPr/>
        </p:nvPicPr>
        <p:blipFill>
          <a:blip r:embed="rId10" cstate="print">
            <a:extLst>
              <a:ext uri="{28A0092B-C50C-407E-A947-70E740481C1C}">
                <a14:useLocalDpi xmlns:a14="http://schemas.microsoft.com/office/drawing/2010/main" xmlns="" val="0"/>
              </a:ext>
            </a:extLst>
          </a:blip>
          <a:stretch>
            <a:fillRect/>
          </a:stretch>
        </p:blipFill>
        <p:spPr>
          <a:xfrm>
            <a:off x="6991387" y="4725144"/>
            <a:ext cx="1742562" cy="670436"/>
          </a:xfrm>
          <a:prstGeom prst="rect">
            <a:avLst/>
          </a:prstGeom>
        </p:spPr>
      </p:pic>
      <p:pic>
        <p:nvPicPr>
          <p:cNvPr id="12" name="Εικόνα 11" descr="http://www.voreini.gr/wp-content/uploads/kep2.JPG"/>
          <p:cNvPicPr/>
          <p:nvPr/>
        </p:nvPicPr>
        <p:blipFill rotWithShape="1">
          <a:blip r:embed="rId11" cstate="print">
            <a:extLst>
              <a:ext uri="{BEBA8EAE-BF5A-486C-A8C5-ECC9F3942E4B}">
                <a14:imgProps xmlns:a14="http://schemas.microsoft.com/office/drawing/2010/main" xmlns="">
                  <a14:imgLayer r:embed="rId12">
                    <a14:imgEffect>
                      <a14:saturation sat="66000"/>
                    </a14:imgEffect>
                  </a14:imgLayer>
                </a14:imgProps>
              </a:ext>
              <a:ext uri="{28A0092B-C50C-407E-A947-70E740481C1C}">
                <a14:useLocalDpi xmlns:a14="http://schemas.microsoft.com/office/drawing/2010/main" xmlns="" val="0"/>
              </a:ext>
            </a:extLst>
          </a:blip>
          <a:srcRect r="20024" b="50000"/>
          <a:stretch/>
        </p:blipFill>
        <p:spPr bwMode="auto">
          <a:xfrm>
            <a:off x="6732240" y="2438295"/>
            <a:ext cx="806244" cy="702673"/>
          </a:xfrm>
          <a:prstGeom prst="rect">
            <a:avLst/>
          </a:prstGeom>
          <a:noFill/>
          <a:ln>
            <a:noFill/>
          </a:ln>
        </p:spPr>
      </p:pic>
      <p:pic>
        <p:nvPicPr>
          <p:cNvPr id="25602" name="Picture 2"/>
          <p:cNvPicPr>
            <a:picLocks noChangeAspect="1" noChangeArrowheads="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xmlns="" val="0"/>
              </a:ext>
            </a:extLst>
          </a:blip>
          <a:srcRect t="21512"/>
          <a:stretch/>
        </p:blipFill>
        <p:spPr bwMode="auto">
          <a:xfrm>
            <a:off x="7401438" y="4112313"/>
            <a:ext cx="751048" cy="2103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4427984" y="1445875"/>
            <a:ext cx="2160240" cy="830997"/>
          </a:xfrm>
          <a:prstGeom prst="rect">
            <a:avLst/>
          </a:prstGeom>
          <a:noFill/>
          <a:ln>
            <a:solidFill>
              <a:srgbClr val="777777"/>
            </a:solidFill>
          </a:ln>
        </p:spPr>
        <p:txBody>
          <a:bodyPr wrap="square" rtlCol="0">
            <a:spAutoFit/>
          </a:bodyPr>
          <a:lstStyle/>
          <a:p>
            <a:pPr algn="ctr"/>
            <a:r>
              <a:rPr lang="el-GR" sz="1600" dirty="0" smtClean="0">
                <a:latin typeface="+mn-lt"/>
              </a:rPr>
              <a:t>2 επισκέψεις σε ΚΕΠ</a:t>
            </a:r>
            <a:r>
              <a:rPr lang="en-US" sz="1600" dirty="0" smtClean="0">
                <a:latin typeface="+mn-lt"/>
              </a:rPr>
              <a:t>: </a:t>
            </a:r>
            <a:r>
              <a:rPr lang="el-GR" sz="1600" dirty="0" smtClean="0">
                <a:latin typeface="+mn-lt"/>
              </a:rPr>
              <a:t>Αίτηση – Παραλαβή Αποτελέσματος</a:t>
            </a:r>
            <a:endParaRPr lang="el-GR" sz="1600" dirty="0">
              <a:latin typeface="+mn-lt"/>
            </a:endParaRPr>
          </a:p>
        </p:txBody>
      </p:sp>
      <p:sp>
        <p:nvSpPr>
          <p:cNvPr id="15" name="TextBox 14"/>
          <p:cNvSpPr txBox="1"/>
          <p:nvPr/>
        </p:nvSpPr>
        <p:spPr>
          <a:xfrm>
            <a:off x="4403271" y="2453987"/>
            <a:ext cx="2184953" cy="830997"/>
          </a:xfrm>
          <a:prstGeom prst="rect">
            <a:avLst/>
          </a:prstGeom>
          <a:noFill/>
          <a:ln>
            <a:solidFill>
              <a:srgbClr val="777777"/>
            </a:solidFill>
          </a:ln>
        </p:spPr>
        <p:txBody>
          <a:bodyPr wrap="square" rtlCol="0">
            <a:spAutoFit/>
          </a:bodyPr>
          <a:lstStyle/>
          <a:p>
            <a:pPr algn="ctr"/>
            <a:r>
              <a:rPr lang="el-GR" sz="1600" dirty="0" smtClean="0">
                <a:latin typeface="+mn-lt"/>
              </a:rPr>
              <a:t>1 επίσκεψη σε ΚΕΠ</a:t>
            </a:r>
            <a:r>
              <a:rPr lang="en-US" sz="1600" dirty="0" smtClean="0">
                <a:latin typeface="+mn-lt"/>
              </a:rPr>
              <a:t>: </a:t>
            </a:r>
            <a:r>
              <a:rPr lang="el-GR" sz="1600" dirty="0" smtClean="0">
                <a:latin typeface="+mn-lt"/>
              </a:rPr>
              <a:t>Αίτηση και Παραλαβή Αποτελέσματος</a:t>
            </a:r>
            <a:endParaRPr lang="el-GR" sz="1600" dirty="0">
              <a:latin typeface="+mn-lt"/>
            </a:endParaRPr>
          </a:p>
        </p:txBody>
      </p:sp>
      <p:sp>
        <p:nvSpPr>
          <p:cNvPr id="16" name="TextBox 15"/>
          <p:cNvSpPr txBox="1"/>
          <p:nvPr/>
        </p:nvSpPr>
        <p:spPr>
          <a:xfrm>
            <a:off x="4403271" y="3503910"/>
            <a:ext cx="2232248" cy="1077218"/>
          </a:xfrm>
          <a:prstGeom prst="rect">
            <a:avLst/>
          </a:prstGeom>
          <a:noFill/>
          <a:ln>
            <a:solidFill>
              <a:srgbClr val="777777"/>
            </a:solidFill>
          </a:ln>
        </p:spPr>
        <p:txBody>
          <a:bodyPr wrap="square" rtlCol="0">
            <a:spAutoFit/>
          </a:bodyPr>
          <a:lstStyle/>
          <a:p>
            <a:pPr algn="ctr"/>
            <a:r>
              <a:rPr lang="el-GR" sz="1600" dirty="0" smtClean="0">
                <a:latin typeface="+mn-lt"/>
              </a:rPr>
              <a:t>Καμία επίσκεψη – Ηλεκτρονική Παραλαβή αποτελέσματος σε 2</a:t>
            </a:r>
            <a:r>
              <a:rPr lang="el-GR" sz="1600" baseline="30000" dirty="0" smtClean="0">
                <a:latin typeface="+mn-lt"/>
              </a:rPr>
              <a:t>ο</a:t>
            </a:r>
            <a:r>
              <a:rPr lang="el-GR" sz="1600" dirty="0" smtClean="0">
                <a:latin typeface="+mn-lt"/>
              </a:rPr>
              <a:t> χρόνο</a:t>
            </a:r>
            <a:endParaRPr lang="el-GR" sz="1600" dirty="0">
              <a:latin typeface="+mn-lt"/>
            </a:endParaRPr>
          </a:p>
        </p:txBody>
      </p:sp>
      <p:sp>
        <p:nvSpPr>
          <p:cNvPr id="17" name="TextBox 16"/>
          <p:cNvSpPr txBox="1"/>
          <p:nvPr/>
        </p:nvSpPr>
        <p:spPr>
          <a:xfrm>
            <a:off x="4427984" y="4830251"/>
            <a:ext cx="2263829" cy="830997"/>
          </a:xfrm>
          <a:prstGeom prst="rect">
            <a:avLst/>
          </a:prstGeom>
          <a:noFill/>
          <a:ln>
            <a:solidFill>
              <a:srgbClr val="777777"/>
            </a:solidFill>
          </a:ln>
        </p:spPr>
        <p:txBody>
          <a:bodyPr wrap="square" rtlCol="0">
            <a:spAutoFit/>
          </a:bodyPr>
          <a:lstStyle/>
          <a:p>
            <a:pPr algn="ctr"/>
            <a:r>
              <a:rPr lang="el-GR" sz="1600" dirty="0" smtClean="0">
                <a:latin typeface="+mn-lt"/>
              </a:rPr>
              <a:t>Καμία επίσκεψη – </a:t>
            </a:r>
          </a:p>
          <a:p>
            <a:pPr algn="ctr"/>
            <a:r>
              <a:rPr lang="el-GR" sz="1600" dirty="0" smtClean="0">
                <a:latin typeface="+mn-lt"/>
              </a:rPr>
              <a:t>Ηλεκτρονική Παραλαβή </a:t>
            </a:r>
          </a:p>
          <a:p>
            <a:pPr algn="ctr"/>
            <a:r>
              <a:rPr lang="el-GR" sz="1600" dirty="0" smtClean="0">
                <a:latin typeface="+mn-lt"/>
              </a:rPr>
              <a:t>άμεσα</a:t>
            </a:r>
            <a:endParaRPr lang="el-GR" sz="1600" dirty="0">
              <a:latin typeface="+mn-lt"/>
            </a:endParaRPr>
          </a:p>
        </p:txBody>
      </p:sp>
      <p:sp>
        <p:nvSpPr>
          <p:cNvPr id="18" name="TextBox 17"/>
          <p:cNvSpPr txBox="1"/>
          <p:nvPr/>
        </p:nvSpPr>
        <p:spPr>
          <a:xfrm>
            <a:off x="4427984" y="5877272"/>
            <a:ext cx="2304256" cy="830997"/>
          </a:xfrm>
          <a:prstGeom prst="rect">
            <a:avLst/>
          </a:prstGeom>
          <a:noFill/>
          <a:ln>
            <a:solidFill>
              <a:srgbClr val="777777"/>
            </a:solidFill>
          </a:ln>
        </p:spPr>
        <p:txBody>
          <a:bodyPr wrap="square" rtlCol="0">
            <a:spAutoFit/>
          </a:bodyPr>
          <a:lstStyle/>
          <a:p>
            <a:pPr algn="ctr"/>
            <a:r>
              <a:rPr lang="el-GR" sz="1600" dirty="0" smtClean="0">
                <a:latin typeface="+mn-lt"/>
              </a:rPr>
              <a:t>Κατάργηση </a:t>
            </a:r>
          </a:p>
          <a:p>
            <a:pPr algn="ctr"/>
            <a:r>
              <a:rPr lang="el-GR" sz="1600" dirty="0" smtClean="0">
                <a:latin typeface="+mn-lt"/>
              </a:rPr>
              <a:t>Διαδικασίας μέσω της διαλειτουργικότητας </a:t>
            </a:r>
            <a:endParaRPr lang="el-GR" sz="1600" dirty="0">
              <a:latin typeface="+mn-lt"/>
            </a:endParaRPr>
          </a:p>
        </p:txBody>
      </p:sp>
      <p:pic>
        <p:nvPicPr>
          <p:cNvPr id="25603" name="Picture 3"/>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995636" y="5733256"/>
            <a:ext cx="1738313" cy="923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TextBox 19"/>
          <p:cNvSpPr txBox="1"/>
          <p:nvPr/>
        </p:nvSpPr>
        <p:spPr>
          <a:xfrm>
            <a:off x="107504" y="837292"/>
            <a:ext cx="8869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200" dirty="0" smtClean="0">
                <a:solidFill>
                  <a:schemeClr val="tx1"/>
                </a:solidFill>
                <a:effectLst>
                  <a:outerShdw blurRad="38100" dist="38100" dir="2700000" algn="tl">
                    <a:srgbClr val="000000">
                      <a:alpha val="43137"/>
                    </a:srgbClr>
                  </a:outerShdw>
                </a:effectLst>
              </a:rPr>
              <a:t>Πως αντιμετωπίζουμε μια διαδικασία/υπηρεσία της δημόσιας διοίκησης</a:t>
            </a:r>
            <a:r>
              <a:rPr lang="en-US" sz="2200" dirty="0" smtClean="0">
                <a:solidFill>
                  <a:schemeClr val="tx1"/>
                </a:solidFill>
                <a:effectLst>
                  <a:outerShdw blurRad="38100" dist="38100" dir="2700000" algn="tl">
                    <a:srgbClr val="000000">
                      <a:alpha val="43137"/>
                    </a:srgbClr>
                  </a:outerShdw>
                </a:effectLst>
              </a:rPr>
              <a:t>;</a:t>
            </a:r>
            <a:endParaRPr lang="el-GR" sz="2200" dirty="0">
              <a:solidFill>
                <a:schemeClr val="tx1"/>
              </a:solidFill>
              <a:effectLst>
                <a:outerShdw blurRad="38100" dist="38100" dir="2700000" algn="tl">
                  <a:srgbClr val="000000">
                    <a:alpha val="43137"/>
                  </a:srgbClr>
                </a:outerShdw>
              </a:effectLst>
            </a:endParaRPr>
          </a:p>
        </p:txBody>
      </p:sp>
      <p:sp>
        <p:nvSpPr>
          <p:cNvPr id="14" name="Δεκάγωνο 13"/>
          <p:cNvSpPr/>
          <p:nvPr/>
        </p:nvSpPr>
        <p:spPr>
          <a:xfrm>
            <a:off x="3203848" y="1484784"/>
            <a:ext cx="720080" cy="504056"/>
          </a:xfrm>
          <a:prstGeom prst="decagon">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l-G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Δεκάγωνο 22"/>
          <p:cNvSpPr/>
          <p:nvPr/>
        </p:nvSpPr>
        <p:spPr>
          <a:xfrm>
            <a:off x="3203848" y="2586227"/>
            <a:ext cx="720080" cy="504056"/>
          </a:xfrm>
          <a:prstGeom prst="decagon">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l-G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Δεκάγωνο 23"/>
          <p:cNvSpPr/>
          <p:nvPr/>
        </p:nvSpPr>
        <p:spPr>
          <a:xfrm>
            <a:off x="3203848" y="3713444"/>
            <a:ext cx="720080" cy="504056"/>
          </a:xfrm>
          <a:prstGeom prst="decagon">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l-G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Δεκάγωνο 24"/>
          <p:cNvSpPr/>
          <p:nvPr/>
        </p:nvSpPr>
        <p:spPr>
          <a:xfrm>
            <a:off x="3203848" y="4830251"/>
            <a:ext cx="720080" cy="504056"/>
          </a:xfrm>
          <a:prstGeom prst="decagon">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l-G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Δεκάγωνο 25"/>
          <p:cNvSpPr/>
          <p:nvPr/>
        </p:nvSpPr>
        <p:spPr>
          <a:xfrm>
            <a:off x="3204362" y="6012577"/>
            <a:ext cx="720080" cy="504056"/>
          </a:xfrm>
          <a:prstGeom prst="decagon">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a:t>
            </a:r>
            <a:endParaRPr lang="el-G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 name="Εικόνα 26"/>
          <p:cNvPicPr/>
          <p:nvPr/>
        </p:nvPicPr>
        <p:blipFill>
          <a:blip r:embed="rId10" cstate="print">
            <a:extLst>
              <a:ext uri="{28A0092B-C50C-407E-A947-70E740481C1C}">
                <a14:useLocalDpi xmlns:a14="http://schemas.microsoft.com/office/drawing/2010/main" xmlns="" val="0"/>
              </a:ext>
            </a:extLst>
          </a:blip>
          <a:stretch>
            <a:fillRect/>
          </a:stretch>
        </p:blipFill>
        <p:spPr>
          <a:xfrm>
            <a:off x="7308304" y="136842"/>
            <a:ext cx="1728192" cy="627862"/>
          </a:xfrm>
          <a:prstGeom prst="rect">
            <a:avLst/>
          </a:prstGeom>
        </p:spPr>
      </p:pic>
      <p:cxnSp>
        <p:nvCxnSpPr>
          <p:cNvPr id="3" name="Ευθύγραμμο βέλος σύνδεσης 2"/>
          <p:cNvCxnSpPr/>
          <p:nvPr/>
        </p:nvCxnSpPr>
        <p:spPr>
          <a:xfrm>
            <a:off x="179512" y="1348898"/>
            <a:ext cx="0" cy="5248454"/>
          </a:xfrm>
          <a:prstGeom prst="straightConnector1">
            <a:avLst/>
          </a:prstGeom>
          <a:ln>
            <a:solidFill>
              <a:srgbClr val="C00000"/>
            </a:solidFill>
            <a:prstDash val="sysDash"/>
            <a:tailEnd type="arrow"/>
          </a:ln>
          <a:scene3d>
            <a:camera prst="obliqueBottomLeft"/>
            <a:lightRig rig="threePt" dir="t"/>
          </a:scene3d>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3484617665"/>
      </p:ext>
    </p:extLst>
  </p:cSld>
  <p:clrMapOvr>
    <a:masterClrMapping/>
  </p:clrMapOvr>
  <p:transition advClick="0"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p:nvPr/>
        </p:nvPicPr>
        <p:blipFill>
          <a:blip r:embed="rId2"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
        <p:nvSpPr>
          <p:cNvPr id="7" name="TextBox 6"/>
          <p:cNvSpPr txBox="1"/>
          <p:nvPr/>
        </p:nvSpPr>
        <p:spPr>
          <a:xfrm>
            <a:off x="95064" y="909882"/>
            <a:ext cx="8869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200" dirty="0" smtClean="0">
                <a:solidFill>
                  <a:schemeClr val="tx1"/>
                </a:solidFill>
                <a:effectLst>
                  <a:outerShdw blurRad="38100" dist="38100" dir="2700000" algn="tl">
                    <a:srgbClr val="000000">
                      <a:alpha val="43137"/>
                    </a:srgbClr>
                  </a:outerShdw>
                </a:effectLst>
              </a:rPr>
              <a:t>Πόσες και ποιες υπηρεσίες/διαδικασίες εξυπηρετούνται από το σύστημα</a:t>
            </a:r>
            <a:r>
              <a:rPr lang="en-US" sz="2200" dirty="0" smtClean="0">
                <a:solidFill>
                  <a:schemeClr val="tx1"/>
                </a:solidFill>
                <a:effectLst>
                  <a:outerShdw blurRad="38100" dist="38100" dir="2700000" algn="tl">
                    <a:srgbClr val="000000">
                      <a:alpha val="43137"/>
                    </a:srgbClr>
                  </a:outerShdw>
                </a:effectLst>
              </a:rPr>
              <a:t>;</a:t>
            </a:r>
            <a:endParaRPr lang="el-GR" sz="2200" dirty="0">
              <a:solidFill>
                <a:schemeClr val="tx1"/>
              </a:solidFill>
              <a:effectLst>
                <a:outerShdw blurRad="38100" dist="38100" dir="2700000" algn="tl">
                  <a:srgbClr val="000000">
                    <a:alpha val="43137"/>
                  </a:srgbClr>
                </a:outerShdw>
              </a:effectLst>
            </a:endParaRPr>
          </a:p>
        </p:txBody>
      </p:sp>
      <p:sp>
        <p:nvSpPr>
          <p:cNvPr id="4" name="Ορθογώνιο 3"/>
          <p:cNvSpPr/>
          <p:nvPr/>
        </p:nvSpPr>
        <p:spPr>
          <a:xfrm>
            <a:off x="95064" y="1628800"/>
            <a:ext cx="4620952" cy="3970318"/>
          </a:xfrm>
          <a:prstGeom prst="rect">
            <a:avLst/>
          </a:prstGeom>
        </p:spPr>
        <p:txBody>
          <a:bodyPr wrap="square">
            <a:spAutoFit/>
          </a:bodyPr>
          <a:lstStyle/>
          <a:p>
            <a:pPr marL="627063" indent="-627063" algn="just">
              <a:lnSpc>
                <a:spcPct val="150000"/>
              </a:lnSpc>
              <a:buFont typeface="Symbol" panose="05050102010706020507" pitchFamily="18" charset="2"/>
              <a:buChar char=""/>
            </a:pPr>
            <a:r>
              <a:rPr lang="el-GR" sz="2400" dirty="0" smtClean="0">
                <a:latin typeface="+mn-lt"/>
              </a:rPr>
              <a:t>Περισσότερες από 8 εκ. υποθέσεις ανά έτος</a:t>
            </a:r>
          </a:p>
          <a:p>
            <a:pPr marL="1084263" lvl="1" indent="-627063" algn="just">
              <a:lnSpc>
                <a:spcPct val="150000"/>
              </a:lnSpc>
              <a:buFont typeface="Wingdings" panose="05000000000000000000" pitchFamily="2" charset="2"/>
              <a:buChar char="Ø"/>
            </a:pPr>
            <a:r>
              <a:rPr lang="el-GR" sz="2400" dirty="0" smtClean="0">
                <a:latin typeface="+mn-lt"/>
              </a:rPr>
              <a:t>που διεκπεραιώνονται από τα ΚΕΠ της χώρας και από την Πύλη ΕΡΜΗΣ</a:t>
            </a:r>
          </a:p>
          <a:p>
            <a:pPr marL="1084263" lvl="1" indent="-627063" algn="just">
              <a:lnSpc>
                <a:spcPct val="150000"/>
              </a:lnSpc>
              <a:buFont typeface="Wingdings" panose="05000000000000000000" pitchFamily="2" charset="2"/>
              <a:buChar char="Ø"/>
            </a:pPr>
            <a:r>
              <a:rPr lang="el-GR" sz="2400" dirty="0" smtClean="0">
                <a:latin typeface="+mn-lt"/>
              </a:rPr>
              <a:t>είτε με φυσική παρουσία είτε ηλεκτρονικά</a:t>
            </a:r>
            <a:endParaRPr lang="el-GR" sz="2400" dirty="0">
              <a:latin typeface="+mn-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1916832"/>
            <a:ext cx="4094032"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3834210"/>
      </p:ext>
    </p:extLst>
  </p:cSld>
  <p:clrMapOvr>
    <a:masterClrMapping/>
  </p:clrMapOvr>
  <p:transition advClick="0"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072" y="894493"/>
            <a:ext cx="886942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400" dirty="0" smtClean="0">
                <a:solidFill>
                  <a:schemeClr val="tx1"/>
                </a:solidFill>
                <a:effectLst>
                  <a:outerShdw blurRad="38100" dist="38100" dir="2700000" algn="tl">
                    <a:srgbClr val="000000">
                      <a:alpha val="43137"/>
                    </a:srgbClr>
                  </a:outerShdw>
                </a:effectLst>
              </a:rPr>
              <a:t>Ιστοσελίδα παροχής στατιστικών στοιχείων υποθέσεων πολιτών</a:t>
            </a:r>
            <a:endParaRPr lang="el-GR" sz="2400" dirty="0">
              <a:solidFill>
                <a:schemeClr val="tx1"/>
              </a:solidFill>
              <a:effectLst>
                <a:outerShdw blurRad="38100" dist="38100" dir="2700000" algn="tl">
                  <a:srgbClr val="000000">
                    <a:alpha val="43137"/>
                  </a:srgbClr>
                </a:outerShdw>
              </a:effectLst>
            </a:endParaRPr>
          </a:p>
        </p:txBody>
      </p:sp>
      <p:sp>
        <p:nvSpPr>
          <p:cNvPr id="8" name="Ορθογώνιο 7"/>
          <p:cNvSpPr/>
          <p:nvPr/>
        </p:nvSpPr>
        <p:spPr>
          <a:xfrm>
            <a:off x="6228184" y="188640"/>
            <a:ext cx="2808312"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i="1" dirty="0">
                <a:solidFill>
                  <a:schemeClr val="bg1"/>
                </a:solidFill>
              </a:rPr>
              <a:t>kepstats</a:t>
            </a:r>
            <a:r>
              <a:rPr lang="el-GR" sz="2400" b="1" i="1" dirty="0">
                <a:solidFill>
                  <a:schemeClr val="bg1"/>
                </a:solidFill>
              </a:rPr>
              <a:t>.</a:t>
            </a:r>
            <a:r>
              <a:rPr lang="en-US" sz="2400" b="1" i="1" dirty="0">
                <a:solidFill>
                  <a:schemeClr val="bg1"/>
                </a:solidFill>
              </a:rPr>
              <a:t>yap</a:t>
            </a:r>
            <a:r>
              <a:rPr lang="el-GR" sz="2400" b="1" i="1" dirty="0">
                <a:solidFill>
                  <a:schemeClr val="bg1"/>
                </a:solidFill>
              </a:rPr>
              <a:t>.</a:t>
            </a:r>
            <a:r>
              <a:rPr lang="en-US" sz="2400" b="1" i="1" dirty="0">
                <a:solidFill>
                  <a:schemeClr val="bg1"/>
                </a:solidFill>
              </a:rPr>
              <a:t>gov</a:t>
            </a:r>
            <a:r>
              <a:rPr lang="el-GR" sz="2400" b="1" i="1" dirty="0">
                <a:solidFill>
                  <a:schemeClr val="bg1"/>
                </a:solidFill>
              </a:rPr>
              <a:t>.</a:t>
            </a:r>
            <a:r>
              <a:rPr lang="en-US" sz="2400" b="1" i="1" dirty="0" smtClean="0">
                <a:solidFill>
                  <a:schemeClr val="bg1"/>
                </a:solidFill>
              </a:rPr>
              <a:t>g</a:t>
            </a:r>
            <a:r>
              <a:rPr lang="en-US" sz="2400" b="1" i="1" dirty="0">
                <a:solidFill>
                  <a:schemeClr val="bg1"/>
                </a:solidFill>
              </a:rPr>
              <a:t>r</a:t>
            </a:r>
            <a:endParaRPr lang="el-GR" sz="2400"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467544" y="1844824"/>
            <a:ext cx="8305800" cy="4324350"/>
          </a:xfrm>
          <a:prstGeom prst="rect">
            <a:avLst/>
          </a:prstGeom>
          <a:noFill/>
          <a:ln w="9525">
            <a:noFill/>
            <a:miter lim="800000"/>
            <a:headEnd/>
            <a:tailEnd/>
          </a:ln>
        </p:spPr>
      </p:pic>
    </p:spTree>
    <p:extLst>
      <p:ext uri="{BB962C8B-B14F-4D97-AF65-F5344CB8AC3E}">
        <p14:creationId xmlns:p14="http://schemas.microsoft.com/office/powerpoint/2010/main" xmlns="" val="1674417627"/>
      </p:ext>
    </p:extLst>
  </p:cSld>
  <p:clrMapOvr>
    <a:masterClrMapping/>
  </p:clrMapOvr>
  <p:transition advClick="0"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595784"/>
            <a:ext cx="8712968" cy="4281488"/>
          </a:xfrm>
        </p:spPr>
        <p:txBody>
          <a:bodyPr/>
          <a:lstStyle/>
          <a:p>
            <a:pPr marL="0" indent="0" algn="just">
              <a:buNone/>
            </a:pPr>
            <a:r>
              <a:rPr lang="el-GR" dirty="0"/>
              <a:t>Η Κεντρική Διαδικτυακή Πύλη της δημόσιας διοίκησης, ΕΡΜΗΣ (</a:t>
            </a:r>
            <a:r>
              <a:rPr lang="el-GR" u="sng" dirty="0">
                <a:hlinkClick r:id="rId2"/>
              </a:rPr>
              <a:t>www.ermis.gov.gr</a:t>
            </a:r>
            <a:r>
              <a:rPr lang="el-GR" dirty="0"/>
              <a:t>), παρέχει στους πολίτες και τις επιχειρήσεις πληροφόρηση και ηλεκτρονικές υπηρεσίες</a:t>
            </a:r>
            <a:r>
              <a:rPr lang="el-GR" dirty="0" smtClean="0"/>
              <a:t>.</a:t>
            </a:r>
          </a:p>
          <a:p>
            <a:pPr marL="0" indent="0">
              <a:spcBef>
                <a:spcPct val="0"/>
              </a:spcBef>
              <a:buNone/>
            </a:pPr>
            <a:r>
              <a:rPr lang="el-GR" dirty="0" smtClean="0"/>
              <a:t> </a:t>
            </a:r>
            <a:endParaRPr lang="el-GR" kern="1200" dirty="0"/>
          </a:p>
        </p:txBody>
      </p:sp>
      <p:sp>
        <p:nvSpPr>
          <p:cNvPr id="8" name="TextBox 7"/>
          <p:cNvSpPr txBox="1"/>
          <p:nvPr/>
        </p:nvSpPr>
        <p:spPr>
          <a:xfrm>
            <a:off x="65280" y="800999"/>
            <a:ext cx="886942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3600" dirty="0" smtClean="0">
                <a:solidFill>
                  <a:schemeClr val="tx1"/>
                </a:solidFill>
                <a:effectLst>
                  <a:outerShdw blurRad="38100" dist="38100" dir="2700000" algn="tl">
                    <a:srgbClr val="000000">
                      <a:alpha val="43137"/>
                    </a:srgbClr>
                  </a:outerShdw>
                </a:effectLst>
              </a:rPr>
              <a:t>Τι είναι η Πύλη ΕΡΜΗΣ</a:t>
            </a:r>
            <a:endParaRPr lang="el-GR" sz="3600" dirty="0">
              <a:solidFill>
                <a:schemeClr val="tx1"/>
              </a:solidFill>
              <a:effectLst>
                <a:outerShdw blurRad="38100" dist="38100" dir="2700000" algn="tl">
                  <a:srgbClr val="000000">
                    <a:alpha val="43137"/>
                  </a:srgbClr>
                </a:outerShdw>
              </a:effectLst>
            </a:endParaRPr>
          </a:p>
        </p:txBody>
      </p:sp>
      <p:pic>
        <p:nvPicPr>
          <p:cNvPr id="9" name="Εικόνα 8"/>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pic>
        <p:nvPicPr>
          <p:cNvPr id="1026" name="Picture 2" descr="http://epaggelmaties.com/Ioannis.Androulakis/images/egov.jp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679919" y="4376770"/>
            <a:ext cx="3476257" cy="20045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323528" y="3194973"/>
            <a:ext cx="8352928"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l-GR" sz="2800" dirty="0" smtClean="0">
                <a:latin typeface="+mn-lt"/>
              </a:rPr>
              <a:t>Είναι το </a:t>
            </a:r>
            <a:r>
              <a:rPr lang="el-GR" sz="2800" dirty="0">
                <a:latin typeface="+mn-lt"/>
              </a:rPr>
              <a:t>«ηλεκτρονικό πολυκατάστημα» της Δημόσιας διοίκησης</a:t>
            </a:r>
          </a:p>
        </p:txBody>
      </p:sp>
    </p:spTree>
    <p:extLst>
      <p:ext uri="{BB962C8B-B14F-4D97-AF65-F5344CB8AC3E}">
        <p14:creationId xmlns:p14="http://schemas.microsoft.com/office/powerpoint/2010/main" xmlns="" val="3026523115"/>
      </p:ext>
    </p:extLst>
  </p:cSld>
  <p:clrMapOvr>
    <a:masterClrMapping/>
  </p:clrMapOvr>
  <p:transition advClick="0"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179512" y="1412776"/>
            <a:ext cx="8568952" cy="5040560"/>
          </a:xfrm>
        </p:spPr>
        <p:txBody>
          <a:bodyPr/>
          <a:lstStyle/>
          <a:p>
            <a:pPr marL="542925" indent="-542925" algn="just">
              <a:buBlip>
                <a:blip r:embed="rId2"/>
              </a:buBlip>
            </a:pPr>
            <a:r>
              <a:rPr lang="el-GR" sz="2000" dirty="0"/>
              <a:t>Από τις 9 Νοεμβρίου </a:t>
            </a:r>
            <a:r>
              <a:rPr lang="el-GR" sz="2000" dirty="0" smtClean="0"/>
              <a:t>2015, η Πύλη ΕΡΜΗΣ </a:t>
            </a:r>
            <a:r>
              <a:rPr lang="el-GR" sz="2000" dirty="0"/>
              <a:t>επιτρέπει στους πολίτες οι οποίοι έχουν ήδη </a:t>
            </a:r>
            <a:r>
              <a:rPr lang="el-GR" sz="2000" b="1" dirty="0"/>
              <a:t>κωδικούς πρόσβασης στο TAXISnet</a:t>
            </a:r>
            <a:r>
              <a:rPr lang="el-GR" sz="2000" dirty="0"/>
              <a:t>, να αποκτούν </a:t>
            </a:r>
            <a:r>
              <a:rPr lang="el-GR" sz="2000" b="1" dirty="0"/>
              <a:t>χωρίς πρόσθετες διαδικασίες </a:t>
            </a:r>
            <a:r>
              <a:rPr lang="el-GR" sz="2000" dirty="0"/>
              <a:t>πρόσβαση στις υπηρεσίες της </a:t>
            </a:r>
            <a:r>
              <a:rPr lang="el-GR" sz="2000" dirty="0" smtClean="0"/>
              <a:t>Πύλης</a:t>
            </a:r>
          </a:p>
          <a:p>
            <a:pPr marL="542925" indent="-542925" algn="just">
              <a:buBlip>
                <a:blip r:embed="rId2"/>
              </a:buBlip>
            </a:pPr>
            <a:r>
              <a:rPr lang="el-GR" sz="2000" dirty="0" smtClean="0"/>
              <a:t>Στοχεύοντας </a:t>
            </a:r>
            <a:r>
              <a:rPr lang="el-GR" sz="2000" dirty="0"/>
              <a:t>στην εξυπηρέτηση του πολίτη αλλά και την δημιουργία ενιαίας εικόνας της δημόσιας διοίκησης, ο ενιαίος τρόπος πρόσβασης επιτρέπει στον πολίτη </a:t>
            </a:r>
            <a:r>
              <a:rPr lang="el-GR" sz="2000" b="1" dirty="0"/>
              <a:t>να αποφύγει την χρονοβόρα διαδικασία ταυτοποίησης μέσω φυσικής παρουσίας</a:t>
            </a:r>
            <a:r>
              <a:rPr lang="el-GR" sz="2000" dirty="0"/>
              <a:t> σε ένα </a:t>
            </a:r>
            <a:r>
              <a:rPr lang="el-GR" sz="2000" dirty="0" smtClean="0"/>
              <a:t>ΚΕΠ</a:t>
            </a:r>
          </a:p>
          <a:p>
            <a:pPr marL="542925" indent="-542925" algn="just">
              <a:buBlip>
                <a:blip r:embed="rId2"/>
              </a:buBlip>
            </a:pPr>
            <a:r>
              <a:rPr lang="el-GR" sz="2000" dirty="0" smtClean="0"/>
              <a:t>Είναι</a:t>
            </a:r>
            <a:r>
              <a:rPr lang="el-GR" sz="2000" dirty="0"/>
              <a:t> </a:t>
            </a:r>
            <a:r>
              <a:rPr lang="el-GR" sz="2000" b="1" dirty="0"/>
              <a:t>δυνατή έτσι η πρόσβαση στις ηλεκτρονικές υπηρεσίες της Πύλης και για τους Έλληνες του εξωτερικού</a:t>
            </a:r>
            <a:r>
              <a:rPr lang="el-GR" sz="2000" dirty="0"/>
              <a:t>, οι οποίοι μπορούν να αιτηθούν και να παραλάβουν ηλεκτρονικά όλες τις διαθέσιμες υπηρεσίες και </a:t>
            </a:r>
            <a:r>
              <a:rPr lang="el-GR" sz="2000" dirty="0" smtClean="0"/>
              <a:t>πιστοποιητικά</a:t>
            </a:r>
          </a:p>
          <a:p>
            <a:pPr marL="542925" indent="-542925" algn="just">
              <a:buBlip>
                <a:blip r:embed="rId2"/>
              </a:buBlip>
            </a:pPr>
            <a:r>
              <a:rPr lang="el-GR" sz="2000" dirty="0" smtClean="0"/>
              <a:t>Η </a:t>
            </a:r>
            <a:r>
              <a:rPr lang="el-GR" sz="2000" dirty="0"/>
              <a:t>παραλαβή και η εκτύπωση για παράδειγμα ενός πιστοποιητικού γέννησης είναι πλέον θέμα μερικών κλικ με μόνη προϋπόθεση την ύπαρξη κωδικών </a:t>
            </a:r>
            <a:r>
              <a:rPr lang="el-GR" sz="2000" dirty="0" smtClean="0"/>
              <a:t>TAXISnet</a:t>
            </a:r>
            <a:endParaRPr lang="el-GR" sz="2000" dirty="0"/>
          </a:p>
          <a:p>
            <a:pPr marL="0" indent="0" algn="just">
              <a:buNone/>
            </a:pPr>
            <a:endParaRPr lang="el-GR" sz="2000" dirty="0"/>
          </a:p>
        </p:txBody>
      </p:sp>
      <p:sp>
        <p:nvSpPr>
          <p:cNvPr id="6" name="TextBox 5"/>
          <p:cNvSpPr txBox="1"/>
          <p:nvPr/>
        </p:nvSpPr>
        <p:spPr>
          <a:xfrm>
            <a:off x="65280" y="831777"/>
            <a:ext cx="886942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3200" dirty="0" smtClean="0">
                <a:solidFill>
                  <a:schemeClr val="tx1"/>
                </a:solidFill>
                <a:effectLst>
                  <a:outerShdw blurRad="38100" dist="38100" dir="2700000" algn="tl">
                    <a:srgbClr val="000000">
                      <a:alpha val="43137"/>
                    </a:srgbClr>
                  </a:outerShdw>
                </a:effectLst>
              </a:rPr>
              <a:t>ΕΡΜΗΣ + </a:t>
            </a:r>
            <a:r>
              <a:rPr lang="en-US" sz="3200" dirty="0" smtClean="0">
                <a:solidFill>
                  <a:schemeClr val="tx1"/>
                </a:solidFill>
                <a:effectLst>
                  <a:outerShdw blurRad="38100" dist="38100" dir="2700000" algn="tl">
                    <a:srgbClr val="000000">
                      <a:alpha val="43137"/>
                    </a:srgbClr>
                  </a:outerShdw>
                </a:effectLst>
              </a:rPr>
              <a:t>TAXISnet</a:t>
            </a:r>
            <a:endParaRPr lang="el-GR" sz="3200" dirty="0">
              <a:solidFill>
                <a:schemeClr val="tx1"/>
              </a:solidFill>
              <a:effectLst>
                <a:outerShdw blurRad="38100" dist="38100" dir="2700000" algn="tl">
                  <a:srgbClr val="000000">
                    <a:alpha val="43137"/>
                  </a:srgbClr>
                </a:outerShdw>
              </a:effectLst>
            </a:endParaRPr>
          </a:p>
        </p:txBody>
      </p:sp>
      <p:pic>
        <p:nvPicPr>
          <p:cNvPr id="7" name="Εικόνα 6"/>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pic>
        <p:nvPicPr>
          <p:cNvPr id="10" name="Picture 2"/>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a:stretch>
            <a:fillRect/>
          </a:stretch>
        </p:blipFill>
        <p:spPr bwMode="auto">
          <a:xfrm>
            <a:off x="6156176" y="6019378"/>
            <a:ext cx="1981200" cy="723900"/>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Εικόνα 10"/>
          <p:cNvPicPr/>
          <p:nvPr/>
        </p:nvPicPr>
        <p:blipFill rotWithShape="1">
          <a:blip r:embed="rId3" cstate="print">
            <a:extLst>
              <a:ext uri="{28A0092B-C50C-407E-A947-70E740481C1C}">
                <a14:useLocalDpi xmlns:a14="http://schemas.microsoft.com/office/drawing/2010/main" xmlns="" val="0"/>
              </a:ext>
            </a:extLst>
          </a:blip>
          <a:srcRect b="8123"/>
          <a:stretch/>
        </p:blipFill>
        <p:spPr>
          <a:xfrm>
            <a:off x="2100962" y="5928826"/>
            <a:ext cx="2399030" cy="814452"/>
          </a:xfrm>
          <a:prstGeom prst="rect">
            <a:avLst/>
          </a:prstGeom>
          <a:effectLst>
            <a:glow rad="228600">
              <a:schemeClr val="accent1">
                <a:satMod val="175000"/>
                <a:alpha val="40000"/>
              </a:schemeClr>
            </a:glow>
          </a:effectLst>
        </p:spPr>
      </p:pic>
      <p:sp>
        <p:nvSpPr>
          <p:cNvPr id="12" name="Τετραπλό βέλος 11"/>
          <p:cNvSpPr/>
          <p:nvPr/>
        </p:nvSpPr>
        <p:spPr>
          <a:xfrm>
            <a:off x="5004048" y="6122754"/>
            <a:ext cx="504056" cy="517148"/>
          </a:xfrm>
          <a:prstGeom prst="quadArrow">
            <a:avLst/>
          </a:prstGeom>
          <a:effectLst>
            <a:glow rad="228600">
              <a:schemeClr val="accent1">
                <a:satMod val="175000"/>
                <a:alpha val="40000"/>
              </a:schemeClr>
            </a:glow>
            <a:outerShdw blurRad="40000" dist="20000" dir="5400000" rotWithShape="0">
              <a:srgbClr val="000000">
                <a:alpha val="38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1330799724"/>
      </p:ext>
    </p:extLst>
  </p:cSld>
  <p:clrMapOvr>
    <a:masterClrMapping/>
  </p:clrMapOvr>
  <p:transition advClick="0"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1502804"/>
            <a:ext cx="8712968" cy="4693593"/>
          </a:xfrm>
          <a:prstGeom prst="rect">
            <a:avLst/>
          </a:prstGeom>
        </p:spPr>
        <p:txBody>
          <a:bodyPr wrap="square">
            <a:spAutoFit/>
          </a:bodyPr>
          <a:lstStyle/>
          <a:p>
            <a:pPr algn="just"/>
            <a:r>
              <a:rPr lang="el-GR" sz="2400" dirty="0">
                <a:latin typeface="+mn-lt"/>
              </a:rPr>
              <a:t>Με </a:t>
            </a:r>
            <a:r>
              <a:rPr lang="el-GR" sz="2200" dirty="0">
                <a:latin typeface="+mn-lt"/>
              </a:rPr>
              <a:t>την είσοδό του </a:t>
            </a:r>
            <a:r>
              <a:rPr lang="el-GR" sz="2200" dirty="0" smtClean="0">
                <a:latin typeface="+mn-lt"/>
              </a:rPr>
              <a:t>στ</a:t>
            </a:r>
            <a:r>
              <a:rPr lang="el-GR" sz="2200" dirty="0">
                <a:latin typeface="+mn-lt"/>
              </a:rPr>
              <a:t>η</a:t>
            </a:r>
            <a:r>
              <a:rPr lang="el-GR" sz="2200" dirty="0" smtClean="0">
                <a:latin typeface="+mn-lt"/>
              </a:rPr>
              <a:t>ν </a:t>
            </a:r>
            <a:r>
              <a:rPr lang="el-GR" sz="2200" dirty="0">
                <a:latin typeface="+mn-lt"/>
              </a:rPr>
              <a:t>Πύλη ΕΡΜΗΣ, ο πολίτης αποκτά αμέσως πρόσβαση στις παρακάτω υπηρεσίες</a:t>
            </a:r>
            <a:r>
              <a:rPr lang="el-GR" sz="2200" dirty="0" smtClean="0">
                <a:latin typeface="+mn-lt"/>
              </a:rPr>
              <a:t>:</a:t>
            </a:r>
            <a:endParaRPr lang="en-US" sz="2200" dirty="0" smtClean="0">
              <a:latin typeface="+mn-lt"/>
            </a:endParaRPr>
          </a:p>
          <a:p>
            <a:pPr algn="just">
              <a:lnSpc>
                <a:spcPct val="150000"/>
              </a:lnSpc>
            </a:pPr>
            <a:endParaRPr lang="el-GR" sz="2200" dirty="0">
              <a:latin typeface="+mn-lt"/>
            </a:endParaRPr>
          </a:p>
          <a:p>
            <a:pPr marL="627063" lvl="0" indent="-627063" algn="just">
              <a:buClr>
                <a:schemeClr val="tx1"/>
              </a:buClr>
              <a:buBlip>
                <a:blip r:embed="rId2"/>
              </a:buBlip>
            </a:pPr>
            <a:r>
              <a:rPr lang="en-US" sz="2200" b="1" dirty="0" smtClean="0">
                <a:solidFill>
                  <a:srgbClr val="FF0000"/>
                </a:solidFill>
                <a:latin typeface="+mn-lt"/>
              </a:rPr>
              <a:t>3</a:t>
            </a:r>
            <a:r>
              <a:rPr lang="el-GR" sz="2200" dirty="0" smtClean="0">
                <a:latin typeface="+mn-lt"/>
              </a:rPr>
              <a:t> </a:t>
            </a:r>
            <a:r>
              <a:rPr lang="el-GR" sz="2200" dirty="0">
                <a:latin typeface="+mn-lt"/>
              </a:rPr>
              <a:t>Ηλεκτρονικές Υπηρεσίες με άμεση παραλαβή αποτελέσματος/πιστοποιητικού  από την </a:t>
            </a:r>
            <a:r>
              <a:rPr lang="el-GR" sz="2200" dirty="0" smtClean="0">
                <a:latin typeface="+mn-lt"/>
              </a:rPr>
              <a:t>Πύλη</a:t>
            </a:r>
            <a:endParaRPr lang="en-US" sz="2200" dirty="0" smtClean="0">
              <a:latin typeface="+mn-lt"/>
            </a:endParaRPr>
          </a:p>
          <a:p>
            <a:pPr marL="627063" lvl="0" indent="-627063" algn="just">
              <a:buBlip>
                <a:blip r:embed="rId2"/>
              </a:buBlip>
            </a:pPr>
            <a:endParaRPr lang="el-GR" sz="2200" dirty="0">
              <a:latin typeface="+mn-lt"/>
            </a:endParaRPr>
          </a:p>
          <a:p>
            <a:pPr marL="627063" lvl="0" indent="-627063" algn="just">
              <a:buClr>
                <a:schemeClr val="tx1"/>
              </a:buClr>
              <a:buBlip>
                <a:blip r:embed="rId2"/>
              </a:buBlip>
            </a:pPr>
            <a:r>
              <a:rPr lang="el-GR" sz="2200" b="1" dirty="0">
                <a:solidFill>
                  <a:srgbClr val="FF0000"/>
                </a:solidFill>
                <a:latin typeface="+mn-lt"/>
              </a:rPr>
              <a:t>116</a:t>
            </a:r>
            <a:r>
              <a:rPr lang="el-GR" sz="2200" dirty="0">
                <a:latin typeface="+mn-lt"/>
              </a:rPr>
              <a:t> Ηλεκτρονικές Υπηρεσίες με παραλαβή του αποτελέσματος/πιστοποιητικού είτε ηλεκτρονικά σε δεύτερο χρόνο από την ηλεκτρονική του θυρίδα είτε με φυσική παρουσία από το ΚΕΠ της επιλογής </a:t>
            </a:r>
            <a:r>
              <a:rPr lang="el-GR" sz="2200" dirty="0" smtClean="0">
                <a:latin typeface="+mn-lt"/>
              </a:rPr>
              <a:t>του</a:t>
            </a:r>
            <a:endParaRPr lang="en-US" sz="2200" dirty="0">
              <a:latin typeface="+mn-lt"/>
            </a:endParaRPr>
          </a:p>
          <a:p>
            <a:pPr marL="627063" lvl="0" indent="-627063" algn="just">
              <a:buBlip>
                <a:blip r:embed="rId2"/>
              </a:buBlip>
            </a:pPr>
            <a:endParaRPr lang="en-US" sz="2200" dirty="0" smtClean="0">
              <a:latin typeface="+mn-lt"/>
            </a:endParaRPr>
          </a:p>
          <a:p>
            <a:pPr marL="627063" lvl="0" indent="-627063" algn="just">
              <a:buBlip>
                <a:blip r:embed="rId2"/>
              </a:buBlip>
            </a:pPr>
            <a:r>
              <a:rPr lang="el-GR" sz="2200" dirty="0" smtClean="0">
                <a:latin typeface="+mn-lt"/>
              </a:rPr>
              <a:t>Πληροφορίες </a:t>
            </a:r>
            <a:r>
              <a:rPr lang="el-GR" sz="2200" dirty="0">
                <a:latin typeface="+mn-lt"/>
              </a:rPr>
              <a:t>για περισσότερες από </a:t>
            </a:r>
            <a:r>
              <a:rPr lang="el-GR" sz="2200" b="1" dirty="0">
                <a:solidFill>
                  <a:srgbClr val="FF0000"/>
                </a:solidFill>
                <a:latin typeface="+mn-lt"/>
              </a:rPr>
              <a:t>1.000</a:t>
            </a:r>
            <a:r>
              <a:rPr lang="el-GR" sz="2200" dirty="0">
                <a:latin typeface="+mn-lt"/>
              </a:rPr>
              <a:t> υπηρεσίες/διαδικασίες της δημόσιας </a:t>
            </a:r>
            <a:r>
              <a:rPr lang="el-GR" sz="2200" dirty="0" smtClean="0">
                <a:latin typeface="+mn-lt"/>
              </a:rPr>
              <a:t>διοίκησης</a:t>
            </a:r>
          </a:p>
        </p:txBody>
      </p:sp>
      <p:sp>
        <p:nvSpPr>
          <p:cNvPr id="8" name="TextBox 7"/>
          <p:cNvSpPr txBox="1"/>
          <p:nvPr/>
        </p:nvSpPr>
        <p:spPr>
          <a:xfrm>
            <a:off x="65280" y="862555"/>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smtClean="0">
                <a:solidFill>
                  <a:schemeClr val="tx1"/>
                </a:solidFill>
                <a:effectLst>
                  <a:outerShdw blurRad="38100" dist="38100" dir="2700000" algn="tl">
                    <a:srgbClr val="000000">
                      <a:alpha val="43137"/>
                    </a:srgbClr>
                  </a:outerShdw>
                </a:effectLst>
              </a:rPr>
              <a:t>Γιατί να χρησιμοποιήσει ο πολίτης την Πύλη ΕΡΜΗΣ</a:t>
            </a:r>
            <a:r>
              <a:rPr lang="en-US" sz="2800" dirty="0" smtClean="0">
                <a:solidFill>
                  <a:schemeClr val="tx1"/>
                </a:solidFill>
                <a:effectLst>
                  <a:outerShdw blurRad="38100" dist="38100" dir="2700000" algn="tl">
                    <a:srgbClr val="000000">
                      <a:alpha val="43137"/>
                    </a:srgbClr>
                  </a:outerShdw>
                </a:effectLst>
              </a:rPr>
              <a:t>;</a:t>
            </a:r>
            <a:endParaRPr lang="el-GR" sz="2800" dirty="0">
              <a:solidFill>
                <a:schemeClr val="tx1"/>
              </a:solidFill>
              <a:effectLst>
                <a:outerShdw blurRad="38100" dist="38100" dir="2700000" algn="tl">
                  <a:srgbClr val="000000">
                    <a:alpha val="43137"/>
                  </a:srgbClr>
                </a:outerShdw>
              </a:effectLst>
            </a:endParaRPr>
          </a:p>
        </p:txBody>
      </p:sp>
      <p:pic>
        <p:nvPicPr>
          <p:cNvPr id="9" name="Εικόνα 8"/>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3688205405"/>
      </p:ext>
    </p:extLst>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0" y="804590"/>
            <a:ext cx="9144000" cy="824210"/>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r>
              <a:rPr lang="el-GR" altLang="zh-CN" sz="28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Τι πληροφορία έχει το μητρώο για κάθε μισθοδοτούμενο</a:t>
            </a:r>
          </a:p>
        </p:txBody>
      </p:sp>
      <p:graphicFrame>
        <p:nvGraphicFramePr>
          <p:cNvPr id="2" name="Διάγραμμα 1"/>
          <p:cNvGraphicFramePr/>
          <p:nvPr>
            <p:extLst>
              <p:ext uri="{D42A27DB-BD31-4B8C-83A1-F6EECF244321}">
                <p14:modId xmlns:p14="http://schemas.microsoft.com/office/powerpoint/2010/main" xmlns="" val="1861696028"/>
              </p:ext>
            </p:extLst>
          </p:nvPr>
        </p:nvGraphicFramePr>
        <p:xfrm>
          <a:off x="323528" y="1268760"/>
          <a:ext cx="8269177" cy="557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1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1484784"/>
            <a:ext cx="8712968" cy="5373779"/>
          </a:xfrm>
          <a:prstGeom prst="rect">
            <a:avLst/>
          </a:prstGeom>
        </p:spPr>
        <p:txBody>
          <a:bodyPr wrap="square">
            <a:spAutoFit/>
          </a:bodyPr>
          <a:lstStyle/>
          <a:p>
            <a:pPr marL="542925" lvl="0" indent="-542925" algn="just">
              <a:lnSpc>
                <a:spcPct val="130000"/>
              </a:lnSpc>
              <a:buBlip>
                <a:blip r:embed="rId2"/>
              </a:buBlip>
            </a:pPr>
            <a:r>
              <a:rPr lang="el-GR" sz="2200" dirty="0" smtClean="0">
                <a:latin typeface="+mn-lt"/>
              </a:rPr>
              <a:t>Δυνατότητα </a:t>
            </a:r>
            <a:r>
              <a:rPr lang="el-GR" sz="2200" dirty="0">
                <a:latin typeface="+mn-lt"/>
              </a:rPr>
              <a:t>απόκτησης </a:t>
            </a:r>
            <a:r>
              <a:rPr lang="el-GR" sz="2200" b="1" dirty="0">
                <a:solidFill>
                  <a:srgbClr val="FF0000"/>
                </a:solidFill>
                <a:latin typeface="+mn-lt"/>
              </a:rPr>
              <a:t>ψηφιακής </a:t>
            </a:r>
            <a:r>
              <a:rPr lang="el-GR" sz="2200" b="1" dirty="0" smtClean="0">
                <a:solidFill>
                  <a:srgbClr val="FF0000"/>
                </a:solidFill>
                <a:latin typeface="+mn-lt"/>
              </a:rPr>
              <a:t>υπογραφής</a:t>
            </a:r>
            <a:endParaRPr lang="en-US" sz="2200" b="1" dirty="0" smtClean="0">
              <a:solidFill>
                <a:srgbClr val="FF0000"/>
              </a:solidFill>
              <a:latin typeface="+mn-lt"/>
            </a:endParaRPr>
          </a:p>
          <a:p>
            <a:pPr marL="542925" lvl="0" indent="-542925" algn="just">
              <a:lnSpc>
                <a:spcPct val="130000"/>
              </a:lnSpc>
              <a:buBlip>
                <a:blip r:embed="rId2"/>
              </a:buBlip>
            </a:pPr>
            <a:endParaRPr lang="el-GR" sz="2200" dirty="0">
              <a:latin typeface="+mn-lt"/>
            </a:endParaRPr>
          </a:p>
          <a:p>
            <a:pPr marL="542925" lvl="0" indent="-542925" algn="just">
              <a:lnSpc>
                <a:spcPct val="130000"/>
              </a:lnSpc>
              <a:buBlip>
                <a:blip r:embed="rId2"/>
              </a:buBlip>
            </a:pPr>
            <a:r>
              <a:rPr lang="el-GR" sz="2200" dirty="0">
                <a:latin typeface="+mn-lt"/>
              </a:rPr>
              <a:t>Πρόσβαση στην </a:t>
            </a:r>
            <a:r>
              <a:rPr lang="el-GR" sz="2200" b="1" dirty="0">
                <a:solidFill>
                  <a:srgbClr val="FF0000"/>
                </a:solidFill>
                <a:latin typeface="+mn-lt"/>
              </a:rPr>
              <a:t>προσωπική ηλεκτρονική του θυρίδα</a:t>
            </a:r>
            <a:r>
              <a:rPr lang="el-GR" sz="2200" dirty="0">
                <a:latin typeface="+mn-lt"/>
              </a:rPr>
              <a:t>. Στην ηλεκτρονική θυρίδα αποθηκεύονται σε ηλεκτρονική μορφή τα διάφορα πιστοποιητικά που έχει εκδώσει ο χρήστης μέσω των  υπηρεσιών με ηλεκτρονική διεκπεραίωση ή έχουν εισαχθεί από υπαλλήλους </a:t>
            </a:r>
            <a:r>
              <a:rPr lang="el-GR" sz="2200" dirty="0" smtClean="0">
                <a:latin typeface="+mn-lt"/>
              </a:rPr>
              <a:t>ΚΕΠ</a:t>
            </a:r>
            <a:endParaRPr lang="en-US" sz="2200" dirty="0" smtClean="0">
              <a:latin typeface="+mn-lt"/>
            </a:endParaRPr>
          </a:p>
          <a:p>
            <a:pPr marL="542925" lvl="0" indent="-542925" algn="just">
              <a:lnSpc>
                <a:spcPct val="130000"/>
              </a:lnSpc>
              <a:buBlip>
                <a:blip r:embed="rId2"/>
              </a:buBlip>
            </a:pPr>
            <a:endParaRPr lang="el-GR" sz="2200" dirty="0">
              <a:latin typeface="+mn-lt"/>
            </a:endParaRPr>
          </a:p>
          <a:p>
            <a:pPr marL="542925" lvl="0" indent="-542925" algn="just">
              <a:lnSpc>
                <a:spcPct val="130000"/>
              </a:lnSpc>
              <a:buBlip>
                <a:blip r:embed="rId2"/>
              </a:buBlip>
            </a:pPr>
            <a:r>
              <a:rPr lang="el-GR" sz="2200" dirty="0">
                <a:latin typeface="+mn-lt"/>
              </a:rPr>
              <a:t>Δυνατότητα να παρακολουθήσει το </a:t>
            </a:r>
            <a:r>
              <a:rPr lang="el-GR" sz="2200" b="1" dirty="0">
                <a:solidFill>
                  <a:srgbClr val="FF0000"/>
                </a:solidFill>
                <a:latin typeface="+mn-lt"/>
              </a:rPr>
              <a:t>ιστορικό των ηλεκτρονικών συναλλαγών του</a:t>
            </a:r>
            <a:r>
              <a:rPr lang="el-GR" sz="2200" dirty="0">
                <a:latin typeface="+mn-lt"/>
              </a:rPr>
              <a:t>, να πληροφορηθεί για την πορεία των αιτημάτων του αλλά και να λάβει άμεσα την πληροφορία για το που μπορεί να χρησιμοποιήσει το πιστοποιητικό του στην Δημόσια </a:t>
            </a:r>
            <a:r>
              <a:rPr lang="el-GR" sz="2200" dirty="0" smtClean="0">
                <a:latin typeface="+mn-lt"/>
              </a:rPr>
              <a:t>Διοίκηση</a:t>
            </a:r>
            <a:endParaRPr lang="el-GR" sz="2200" dirty="0">
              <a:latin typeface="+mn-lt"/>
            </a:endParaRPr>
          </a:p>
        </p:txBody>
      </p:sp>
      <p:sp>
        <p:nvSpPr>
          <p:cNvPr id="8" name="TextBox 7"/>
          <p:cNvSpPr txBox="1"/>
          <p:nvPr/>
        </p:nvSpPr>
        <p:spPr>
          <a:xfrm>
            <a:off x="65280" y="862555"/>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smtClean="0">
                <a:solidFill>
                  <a:schemeClr val="tx1"/>
                </a:solidFill>
                <a:effectLst>
                  <a:outerShdw blurRad="38100" dist="38100" dir="2700000" algn="tl">
                    <a:srgbClr val="000000">
                      <a:alpha val="43137"/>
                    </a:srgbClr>
                  </a:outerShdw>
                </a:effectLst>
              </a:rPr>
              <a:t>Γιατί να χρησιμοποιήσει ο πολίτης την Πύλη ΕΡΜΗΣ</a:t>
            </a:r>
            <a:r>
              <a:rPr lang="en-US" sz="2800" dirty="0" smtClean="0">
                <a:solidFill>
                  <a:schemeClr val="tx1"/>
                </a:solidFill>
                <a:effectLst>
                  <a:outerShdw blurRad="38100" dist="38100" dir="2700000" algn="tl">
                    <a:srgbClr val="000000">
                      <a:alpha val="43137"/>
                    </a:srgbClr>
                  </a:outerShdw>
                </a:effectLst>
              </a:rPr>
              <a:t>;</a:t>
            </a:r>
            <a:endParaRPr lang="el-GR" sz="2800" dirty="0">
              <a:solidFill>
                <a:schemeClr val="tx1"/>
              </a:solidFill>
              <a:effectLst>
                <a:outerShdw blurRad="38100" dist="38100" dir="2700000" algn="tl">
                  <a:srgbClr val="000000">
                    <a:alpha val="43137"/>
                  </a:srgbClr>
                </a:outerShdw>
              </a:effectLst>
            </a:endParaRPr>
          </a:p>
        </p:txBody>
      </p:sp>
      <p:pic>
        <p:nvPicPr>
          <p:cNvPr id="5" name="Εικόνα 4"/>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431522777"/>
      </p:ext>
    </p:extLst>
  </p:cSld>
  <p:clrMapOvr>
    <a:masterClrMapping/>
  </p:clrMapOvr>
  <p:transition advClick="0"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5280" y="1556792"/>
            <a:ext cx="8869424" cy="4281488"/>
          </a:xfrm>
        </p:spPr>
        <p:txBody>
          <a:bodyPr/>
          <a:lstStyle/>
          <a:p>
            <a:pPr marL="446088" indent="-446088" algn="just">
              <a:lnSpc>
                <a:spcPct val="114000"/>
              </a:lnSpc>
              <a:buBlip>
                <a:blip r:embed="rId2"/>
              </a:buBlip>
            </a:pPr>
            <a:r>
              <a:rPr lang="el-GR" sz="1800" dirty="0" smtClean="0"/>
              <a:t>Ο </a:t>
            </a:r>
            <a:r>
              <a:rPr lang="el-GR" sz="1800" dirty="0"/>
              <a:t>πολίτης μπορεί να διεκπεραιώσει και να παραλάβει </a:t>
            </a:r>
            <a:r>
              <a:rPr lang="el-GR" sz="1800" dirty="0" smtClean="0"/>
              <a:t>άμεσα ηλεκτρονικά </a:t>
            </a:r>
            <a:r>
              <a:rPr lang="el-GR" sz="1800" dirty="0"/>
              <a:t>από τον υπολογιστή του το παραγόμενο πιστοποιητικό, για </a:t>
            </a:r>
            <a:r>
              <a:rPr lang="el-GR" sz="1800" b="1" dirty="0" smtClean="0">
                <a:solidFill>
                  <a:srgbClr val="FF0000"/>
                </a:solidFill>
              </a:rPr>
              <a:t>3</a:t>
            </a:r>
            <a:r>
              <a:rPr lang="el-GR" sz="1800" dirty="0" smtClean="0"/>
              <a:t> </a:t>
            </a:r>
            <a:r>
              <a:rPr lang="el-GR" sz="1800" dirty="0"/>
              <a:t>υπηρεσίες της δημόσιας διοίκησης. </a:t>
            </a:r>
          </a:p>
          <a:p>
            <a:pPr marL="446088" indent="-446088" algn="just">
              <a:lnSpc>
                <a:spcPct val="114000"/>
              </a:lnSpc>
              <a:buBlip>
                <a:blip r:embed="rId2"/>
              </a:buBlip>
            </a:pPr>
            <a:r>
              <a:rPr lang="el-GR" sz="1800" dirty="0" smtClean="0"/>
              <a:t>Ο </a:t>
            </a:r>
            <a:r>
              <a:rPr lang="el-GR" sz="1800" dirty="0"/>
              <a:t>πολίτης υποβάλει ηλεκτρονική αίτηση για τις υπηρεσίες αυτές, παραλαμβάνοντας άμεσα το αποτέλεσμα (πιστοποιητικό, βεβαίωση, κλπ) στην ηλεκτρονική του θυρίδα. </a:t>
            </a:r>
            <a:endParaRPr lang="en-US" sz="1800" dirty="0" smtClean="0"/>
          </a:p>
          <a:p>
            <a:pPr marL="446088" indent="-446088" algn="just">
              <a:lnSpc>
                <a:spcPct val="114000"/>
              </a:lnSpc>
              <a:buBlip>
                <a:blip r:embed="rId2"/>
              </a:buBlip>
            </a:pPr>
            <a:r>
              <a:rPr lang="en-US" sz="1800" dirty="0" smtClean="0"/>
              <a:t>T</a:t>
            </a:r>
            <a:r>
              <a:rPr lang="el-GR" sz="1800" dirty="0" smtClean="0"/>
              <a:t>ο </a:t>
            </a:r>
            <a:r>
              <a:rPr lang="el-GR" sz="1800" dirty="0"/>
              <a:t>έγγραφο αυτό μπορεί να το εκτυπώσει  και να το χρησιμοποιήσει στις συναλλαγές του με τη δημόσια διοίκηση, σύμφωνα με το άρθρο 13 του ν. 4325/2015 (ΦΕΚ 47 /Α΄/11.05.2015).</a:t>
            </a:r>
          </a:p>
          <a:p>
            <a:pPr marL="446088" indent="-446088" algn="just">
              <a:lnSpc>
                <a:spcPct val="114000"/>
              </a:lnSpc>
              <a:buBlip>
                <a:blip r:embed="rId2"/>
              </a:buBlip>
            </a:pPr>
            <a:r>
              <a:rPr lang="el-GR" sz="1800" dirty="0"/>
              <a:t>Τα ηλεκτρονικά έγγραφα της συγκεκριμένης κατηγορίας φέρουν στο κάτω μέρος τους ένα μοναδικό «Κωδικό Επαλήθευσης» προκειμένου να μπορούν να επαληθευτούν από οποιονδήποτε αποδέκτη μέσω του μηχανισμού ελέγχου εγκυρότητας εγγράφων που παρέχει η Πύλη «ΕΡΜΗΣ». Για την ηλεκτρονική υποβολή της αίτησης, απαιτείται υποχρεωτικά να έχει προηγηθεί η σύνδεσή του στην Πύλη «ΕΡΜΗΣ</a:t>
            </a:r>
            <a:r>
              <a:rPr lang="el-GR" sz="1800" dirty="0" smtClean="0"/>
              <a:t>».</a:t>
            </a:r>
            <a:endParaRPr lang="en-US" sz="1800" dirty="0" smtClean="0"/>
          </a:p>
          <a:p>
            <a:pPr marL="0" indent="0" algn="ctr">
              <a:lnSpc>
                <a:spcPct val="114000"/>
              </a:lnSpc>
              <a:buNone/>
            </a:pPr>
            <a:r>
              <a:rPr lang="el-GR" sz="1600" i="1" dirty="0" smtClean="0"/>
              <a:t>Στην </a:t>
            </a:r>
            <a:r>
              <a:rPr lang="el-GR" sz="1600" i="1" dirty="0"/>
              <a:t>Πύλη αναφέρονται ως «Ηλεκτρονικές Υπηρεσίες – Άμεση παραλαβή αποτελέσματος» ή «Κατηγορίας 02» και είναι απευθείας προσβάσιμες από το σύνδεσμο: </a:t>
            </a:r>
            <a:r>
              <a:rPr lang="el-GR" sz="1600" i="1" u="sng" dirty="0">
                <a:hlinkClick r:id="rId3"/>
              </a:rPr>
              <a:t>http://</a:t>
            </a:r>
            <a:r>
              <a:rPr lang="el-GR" sz="1600" i="1" u="sng" dirty="0" smtClean="0">
                <a:hlinkClick r:id="rId3"/>
              </a:rPr>
              <a:t>www.ermis.gov.gr/portal/page/portal/ermis/elServices?p_type=2</a:t>
            </a:r>
            <a:endParaRPr lang="el-GR" sz="1600" i="1" dirty="0"/>
          </a:p>
        </p:txBody>
      </p:sp>
      <p:sp>
        <p:nvSpPr>
          <p:cNvPr id="5" name="TextBox 4"/>
          <p:cNvSpPr txBox="1"/>
          <p:nvPr/>
        </p:nvSpPr>
        <p:spPr>
          <a:xfrm>
            <a:off x="65280" y="862555"/>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smtClean="0">
                <a:solidFill>
                  <a:schemeClr val="tx1"/>
                </a:solidFill>
                <a:effectLst>
                  <a:outerShdw blurRad="38100" dist="38100" dir="2700000" algn="tl">
                    <a:srgbClr val="000000">
                      <a:alpha val="43137"/>
                    </a:srgbClr>
                  </a:outerShdw>
                </a:effectLst>
              </a:rPr>
              <a:t>Τι είναι οι Πλήρως Ηλεκτρονικές Διαδικασίες</a:t>
            </a:r>
            <a:r>
              <a:rPr lang="en-US" sz="2800" dirty="0" smtClean="0">
                <a:solidFill>
                  <a:schemeClr val="tx1"/>
                </a:solidFill>
                <a:effectLst>
                  <a:outerShdw blurRad="38100" dist="38100" dir="2700000" algn="tl">
                    <a:srgbClr val="000000">
                      <a:alpha val="43137"/>
                    </a:srgbClr>
                  </a:outerShdw>
                </a:effectLst>
              </a:rPr>
              <a:t>;</a:t>
            </a:r>
            <a:endParaRPr lang="el-GR" sz="2800" dirty="0">
              <a:solidFill>
                <a:schemeClr val="tx1"/>
              </a:solidFill>
              <a:effectLst>
                <a:outerShdw blurRad="38100" dist="38100" dir="2700000" algn="tl">
                  <a:srgbClr val="000000">
                    <a:alpha val="43137"/>
                  </a:srgbClr>
                </a:outerShdw>
              </a:effectLst>
            </a:endParaRPr>
          </a:p>
        </p:txBody>
      </p:sp>
      <p:pic>
        <p:nvPicPr>
          <p:cNvPr id="6" name="Εικόνα 5"/>
          <p:cNvPicPr/>
          <p:nvPr/>
        </p:nvPicPr>
        <p:blipFill>
          <a:blip r:embed="rId4"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2598162627"/>
      </p:ext>
    </p:extLst>
  </p:cSld>
  <p:clrMapOvr>
    <a:masterClrMapping/>
  </p:clrMapOvr>
  <p:transition advClick="0" advTm="1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1520" y="1485323"/>
            <a:ext cx="8683184" cy="5170646"/>
          </a:xfrm>
          <a:prstGeom prst="rect">
            <a:avLst/>
          </a:prstGeom>
        </p:spPr>
        <p:txBody>
          <a:bodyPr wrap="square">
            <a:spAutoFit/>
          </a:bodyPr>
          <a:lstStyle/>
          <a:p>
            <a:pPr marL="446088" indent="-446088" algn="just">
              <a:lnSpc>
                <a:spcPct val="150000"/>
              </a:lnSpc>
              <a:buBlip>
                <a:blip r:embed="rId2"/>
              </a:buBlip>
            </a:pPr>
            <a:r>
              <a:rPr lang="el-GR" sz="2000" dirty="0" smtClean="0">
                <a:latin typeface="+mn-lt"/>
              </a:rPr>
              <a:t>Για </a:t>
            </a:r>
            <a:r>
              <a:rPr lang="el-GR" sz="2000" b="1" dirty="0">
                <a:latin typeface="+mn-lt"/>
              </a:rPr>
              <a:t>116</a:t>
            </a:r>
            <a:r>
              <a:rPr lang="el-GR" sz="2000" dirty="0">
                <a:latin typeface="+mn-lt"/>
              </a:rPr>
              <a:t> υπηρεσίες, ο πολίτης μπορεί να υποβάλλει ηλεκτρονική αίτηση προς ένα </a:t>
            </a:r>
            <a:r>
              <a:rPr lang="el-GR" sz="2000" dirty="0" smtClean="0">
                <a:latin typeface="+mn-lt"/>
              </a:rPr>
              <a:t>ΚΕΠ</a:t>
            </a:r>
          </a:p>
          <a:p>
            <a:pPr marL="446088" indent="-446088" algn="just">
              <a:lnSpc>
                <a:spcPct val="150000"/>
              </a:lnSpc>
              <a:buBlip>
                <a:blip r:embed="rId2"/>
              </a:buBlip>
            </a:pPr>
            <a:r>
              <a:rPr lang="el-GR" sz="2000" dirty="0" smtClean="0">
                <a:latin typeface="+mn-lt"/>
              </a:rPr>
              <a:t>Ο </a:t>
            </a:r>
            <a:r>
              <a:rPr lang="el-GR" sz="2000" dirty="0">
                <a:latin typeface="+mn-lt"/>
              </a:rPr>
              <a:t>υπάλληλος του ΚΕΠ αναζητά με φυσικό τρόπο το παραγόμενο αποτέλεσμα από τον αρμόδιο φορέα και απαντά στον </a:t>
            </a:r>
            <a:r>
              <a:rPr lang="el-GR" sz="2000" dirty="0" smtClean="0">
                <a:latin typeface="+mn-lt"/>
              </a:rPr>
              <a:t>πολίτη</a:t>
            </a:r>
            <a:endParaRPr lang="el-GR" dirty="0">
              <a:latin typeface="+mn-lt"/>
            </a:endParaRPr>
          </a:p>
          <a:p>
            <a:pPr algn="just">
              <a:lnSpc>
                <a:spcPct val="150000"/>
              </a:lnSpc>
            </a:pPr>
            <a:endParaRPr lang="en-US" dirty="0" smtClean="0">
              <a:latin typeface="+mn-lt"/>
            </a:endParaRPr>
          </a:p>
          <a:p>
            <a:pPr algn="just">
              <a:lnSpc>
                <a:spcPct val="150000"/>
              </a:lnSpc>
            </a:pPr>
            <a:r>
              <a:rPr lang="el-GR" dirty="0" smtClean="0">
                <a:latin typeface="+mn-lt"/>
              </a:rPr>
              <a:t>Ανάλογα </a:t>
            </a:r>
            <a:r>
              <a:rPr lang="el-GR" dirty="0">
                <a:latin typeface="+mn-lt"/>
              </a:rPr>
              <a:t>με την επιλογή του πολίτη, η παραλαβή του αποτελέσματος γίνεται:</a:t>
            </a:r>
          </a:p>
          <a:p>
            <a:pPr marL="361950" lvl="0" indent="-361950" algn="just">
              <a:lnSpc>
                <a:spcPct val="150000"/>
              </a:lnSpc>
              <a:buBlip>
                <a:blip r:embed="rId3"/>
              </a:buBlip>
            </a:pPr>
            <a:r>
              <a:rPr lang="el-GR" dirty="0" smtClean="0">
                <a:latin typeface="+mn-lt"/>
              </a:rPr>
              <a:t> Είτε </a:t>
            </a:r>
            <a:r>
              <a:rPr lang="el-GR" dirty="0">
                <a:latin typeface="+mn-lt"/>
              </a:rPr>
              <a:t>με φυσική παρουσία του πολίτη σε ένα ΚΕΠ της επιλογής του</a:t>
            </a:r>
          </a:p>
          <a:p>
            <a:pPr marL="285750" lvl="0" indent="-285750" algn="just">
              <a:lnSpc>
                <a:spcPct val="150000"/>
              </a:lnSpc>
              <a:buBlip>
                <a:blip r:embed="rId2"/>
              </a:buBlip>
            </a:pPr>
            <a:r>
              <a:rPr lang="el-GR" dirty="0" smtClean="0">
                <a:latin typeface="+mn-lt"/>
              </a:rPr>
              <a:t> Είτε </a:t>
            </a:r>
            <a:r>
              <a:rPr lang="el-GR" dirty="0">
                <a:latin typeface="+mn-lt"/>
              </a:rPr>
              <a:t>ηλεκτρονικά από την πύλη ΕΡΜΗΣ μέσω της ηλεκτρονικής θυρίδας του πολίτη</a:t>
            </a:r>
          </a:p>
          <a:p>
            <a:pPr algn="just">
              <a:lnSpc>
                <a:spcPct val="150000"/>
              </a:lnSpc>
            </a:pPr>
            <a:endParaRPr lang="el-GR" dirty="0">
              <a:latin typeface="+mn-lt"/>
            </a:endParaRPr>
          </a:p>
          <a:p>
            <a:pPr algn="ctr"/>
            <a:r>
              <a:rPr lang="el-GR" sz="1600" i="1" dirty="0">
                <a:latin typeface="+mn-lt"/>
              </a:rPr>
              <a:t>Στην Πύλη αναφέρονται ως «Ηλεκτρονικές Υπηρεσίες – Όχι άμεση παραλαβή αποτελέσματος» ή «Κατηγορίας 01» και είναι απευθείας προσβάσιμες από το </a:t>
            </a:r>
            <a:r>
              <a:rPr lang="el-GR" sz="1600" i="1" dirty="0" smtClean="0">
                <a:latin typeface="+mn-lt"/>
              </a:rPr>
              <a:t>σύνδεσμο: </a:t>
            </a:r>
            <a:r>
              <a:rPr lang="el-GR" sz="1600" i="1" u="sng" dirty="0" smtClean="0">
                <a:latin typeface="+mn-lt"/>
                <a:hlinkClick r:id="rId4"/>
              </a:rPr>
              <a:t>http</a:t>
            </a:r>
            <a:r>
              <a:rPr lang="el-GR" sz="1600" i="1" u="sng" dirty="0">
                <a:latin typeface="+mn-lt"/>
                <a:hlinkClick r:id="rId4"/>
              </a:rPr>
              <a:t>://www.ermis.gov.gr/portal/page/portal/ermis/elServices?p_type=1</a:t>
            </a:r>
            <a:endParaRPr lang="el-GR" sz="1600" i="1" dirty="0">
              <a:latin typeface="+mn-lt"/>
            </a:endParaRPr>
          </a:p>
          <a:p>
            <a:pPr algn="just">
              <a:lnSpc>
                <a:spcPct val="150000"/>
              </a:lnSpc>
            </a:pPr>
            <a:endParaRPr lang="el-GR" dirty="0" smtClean="0">
              <a:latin typeface="+mn-lt"/>
            </a:endParaRPr>
          </a:p>
        </p:txBody>
      </p:sp>
      <p:sp>
        <p:nvSpPr>
          <p:cNvPr id="6" name="TextBox 5"/>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smtClean="0">
                <a:solidFill>
                  <a:schemeClr val="tx1"/>
                </a:solidFill>
                <a:effectLst>
                  <a:outerShdw blurRad="38100" dist="38100" dir="2700000" algn="tl">
                    <a:srgbClr val="000000">
                      <a:alpha val="43137"/>
                    </a:srgbClr>
                  </a:outerShdw>
                </a:effectLst>
              </a:rPr>
              <a:t>Τι είναι οι υπηρεσίες με ηλεκτρονική υποβολή αιτήματος</a:t>
            </a:r>
            <a:r>
              <a:rPr lang="en-US" sz="2800" dirty="0" smtClean="0">
                <a:solidFill>
                  <a:schemeClr val="tx1"/>
                </a:solidFill>
                <a:effectLst>
                  <a:outerShdw blurRad="38100" dist="38100" dir="2700000" algn="tl">
                    <a:srgbClr val="000000">
                      <a:alpha val="43137"/>
                    </a:srgbClr>
                  </a:outerShdw>
                </a:effectLst>
              </a:rPr>
              <a:t>;</a:t>
            </a:r>
            <a:endParaRPr lang="el-GR" sz="2800" dirty="0">
              <a:solidFill>
                <a:schemeClr val="tx1"/>
              </a:solidFill>
              <a:effectLst>
                <a:outerShdw blurRad="38100" dist="38100" dir="2700000" algn="tl">
                  <a:srgbClr val="000000">
                    <a:alpha val="43137"/>
                  </a:srgbClr>
                </a:outerShdw>
              </a:effectLst>
            </a:endParaRPr>
          </a:p>
        </p:txBody>
      </p:sp>
      <p:pic>
        <p:nvPicPr>
          <p:cNvPr id="7" name="Εικόνα 6"/>
          <p:cNvPicPr/>
          <p:nvPr/>
        </p:nvPicPr>
        <p:blipFill>
          <a:blip r:embed="rId5"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1671494695"/>
      </p:ext>
    </p:extLst>
  </p:cSld>
  <p:clrMapOvr>
    <a:masterClrMapping/>
  </p:clrMapOvr>
  <p:transition advClick="0"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8" y="1673466"/>
            <a:ext cx="8352928" cy="4401205"/>
          </a:xfrm>
          <a:prstGeom prst="rect">
            <a:avLst/>
          </a:prstGeom>
        </p:spPr>
        <p:txBody>
          <a:bodyPr wrap="square">
            <a:spAutoFit/>
          </a:bodyPr>
          <a:lstStyle/>
          <a:p>
            <a:pPr marL="542925" indent="-542925" algn="just">
              <a:buBlip>
                <a:blip r:embed="rId2"/>
              </a:buBlip>
              <a:tabLst>
                <a:tab pos="265113" algn="l"/>
              </a:tabLst>
            </a:pPr>
            <a:r>
              <a:rPr lang="el-GR" sz="2000" dirty="0">
                <a:latin typeface="+mn-lt"/>
              </a:rPr>
              <a:t>Κατά την υποβολή της αίτησης, ζητείται από τον πολίτη η επιλογή ενός ΚΕΠ το οποίο θα διαχειριστεί την υπόθεσή του. Εάν επιθυμεί το αποτέλεσμα της αίτησης να αποθηκευτεί απευθείας στην ηλεκτρονική του θυρίδα θα πρέπει να επιλέξει στο πρώτο βήμα, ΚΕΠ με δυνατότητα ψηφιοποίησης </a:t>
            </a:r>
            <a:r>
              <a:rPr lang="el-GR" sz="2000" dirty="0" smtClean="0">
                <a:latin typeface="+mn-lt"/>
              </a:rPr>
              <a:t>εγγράφων</a:t>
            </a:r>
            <a:endParaRPr lang="en-US" sz="2000" dirty="0" smtClean="0">
              <a:latin typeface="+mn-lt"/>
            </a:endParaRPr>
          </a:p>
          <a:p>
            <a:pPr marL="542925" indent="-542925" algn="just">
              <a:buBlip>
                <a:blip r:embed="rId2"/>
              </a:buBlip>
              <a:tabLst>
                <a:tab pos="265113" algn="l"/>
              </a:tabLst>
            </a:pPr>
            <a:endParaRPr lang="en-US" sz="2000" dirty="0" smtClean="0">
              <a:latin typeface="+mn-lt"/>
            </a:endParaRPr>
          </a:p>
          <a:p>
            <a:pPr marL="542925" indent="-542925" algn="just">
              <a:buBlip>
                <a:blip r:embed="rId2"/>
              </a:buBlip>
              <a:tabLst>
                <a:tab pos="265113" algn="l"/>
              </a:tabLst>
            </a:pPr>
            <a:r>
              <a:rPr lang="en-US" sz="2000" dirty="0" smtClean="0">
                <a:latin typeface="+mn-lt"/>
              </a:rPr>
              <a:t>T</a:t>
            </a:r>
            <a:r>
              <a:rPr lang="el-GR" sz="2000" dirty="0" smtClean="0">
                <a:latin typeface="+mn-lt"/>
              </a:rPr>
              <a:t>ο </a:t>
            </a:r>
            <a:r>
              <a:rPr lang="el-GR" sz="2000" dirty="0">
                <a:latin typeface="+mn-lt"/>
              </a:rPr>
              <a:t>έγγραφο αυτό μπορεί να το εκτυπώσει και να το χρησιμοποιήσει στις συναλλαγές του με τη δημόσια διοίκηση, σύμφωνα με το άρθρο 1 του ν. 4250/2014 (ΦΕΚ 74 /Α΄/26.03.2014</a:t>
            </a:r>
            <a:r>
              <a:rPr lang="el-GR" sz="2000" dirty="0" smtClean="0">
                <a:latin typeface="+mn-lt"/>
              </a:rPr>
              <a:t>)</a:t>
            </a:r>
            <a:endParaRPr lang="en-US" sz="2000" dirty="0" smtClean="0">
              <a:latin typeface="+mn-lt"/>
            </a:endParaRPr>
          </a:p>
          <a:p>
            <a:pPr marL="542925" indent="-542925" algn="just">
              <a:buBlip>
                <a:blip r:embed="rId2"/>
              </a:buBlip>
              <a:tabLst>
                <a:tab pos="265113" algn="l"/>
              </a:tabLst>
            </a:pPr>
            <a:endParaRPr lang="el-GR" sz="2000" dirty="0">
              <a:latin typeface="+mn-lt"/>
            </a:endParaRPr>
          </a:p>
          <a:p>
            <a:pPr marL="542925" indent="-542925" algn="just">
              <a:buBlip>
                <a:blip r:embed="rId2"/>
              </a:buBlip>
              <a:tabLst>
                <a:tab pos="265113" algn="l"/>
              </a:tabLst>
            </a:pPr>
            <a:r>
              <a:rPr lang="el-GR" sz="2000" dirty="0">
                <a:latin typeface="+mn-lt"/>
              </a:rPr>
              <a:t>Εάν η ηλεκτρονική αίτηση απαιτεί δικαιολογητικά τότε θα πρέπει να επισυνάψει τα αντίστοιχα ηλεκτρονικά έγγραφα μέσω της ηλεκτρονικής του θυρίδας. Την πορεία της αίτησης μπορεί να την </a:t>
            </a:r>
            <a:r>
              <a:rPr lang="el-GR" sz="2000" dirty="0" smtClean="0">
                <a:latin typeface="+mn-lt"/>
              </a:rPr>
              <a:t>παρακολουθήσει από </a:t>
            </a:r>
            <a:r>
              <a:rPr lang="el-GR" sz="2000" dirty="0">
                <a:latin typeface="+mn-lt"/>
              </a:rPr>
              <a:t>τον φάκελο υποθέσεών </a:t>
            </a:r>
            <a:r>
              <a:rPr lang="el-GR" sz="2000" dirty="0" smtClean="0">
                <a:latin typeface="+mn-lt"/>
              </a:rPr>
              <a:t>του</a:t>
            </a:r>
            <a:endParaRPr lang="el-GR" sz="2000" dirty="0">
              <a:latin typeface="+mn-lt"/>
            </a:endParaRPr>
          </a:p>
        </p:txBody>
      </p:sp>
      <p:sp>
        <p:nvSpPr>
          <p:cNvPr id="5" name="TextBox 4"/>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smtClean="0">
                <a:solidFill>
                  <a:schemeClr val="tx1"/>
                </a:solidFill>
                <a:effectLst>
                  <a:outerShdw blurRad="38100" dist="38100" dir="2700000" algn="tl">
                    <a:srgbClr val="000000">
                      <a:alpha val="43137"/>
                    </a:srgbClr>
                  </a:outerShdw>
                </a:effectLst>
              </a:rPr>
              <a:t>Τι είναι οι υπηρεσίες με ηλεκτρονική υποβολή αιτήματος</a:t>
            </a:r>
            <a:r>
              <a:rPr lang="en-US" sz="2800" dirty="0" smtClean="0">
                <a:solidFill>
                  <a:schemeClr val="tx1"/>
                </a:solidFill>
                <a:effectLst>
                  <a:outerShdw blurRad="38100" dist="38100" dir="2700000" algn="tl">
                    <a:srgbClr val="000000">
                      <a:alpha val="43137"/>
                    </a:srgbClr>
                  </a:outerShdw>
                </a:effectLst>
              </a:rPr>
              <a:t>;</a:t>
            </a:r>
            <a:endParaRPr lang="el-GR" sz="2800" dirty="0">
              <a:solidFill>
                <a:schemeClr val="tx1"/>
              </a:solidFill>
              <a:effectLst>
                <a:outerShdw blurRad="38100" dist="38100" dir="2700000" algn="tl">
                  <a:srgbClr val="000000">
                    <a:alpha val="43137"/>
                  </a:srgbClr>
                </a:outerShdw>
              </a:effectLst>
            </a:endParaRPr>
          </a:p>
        </p:txBody>
      </p:sp>
      <p:pic>
        <p:nvPicPr>
          <p:cNvPr id="6" name="Εικόνα 5"/>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248306442"/>
      </p:ext>
    </p:extLst>
  </p:cSld>
  <p:clrMapOvr>
    <a:masterClrMapping/>
  </p:clrMapOvr>
  <p:transition advClick="0" advTm="1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5280" y="1583613"/>
            <a:ext cx="8869424" cy="5373779"/>
          </a:xfrm>
          <a:prstGeom prst="rect">
            <a:avLst/>
          </a:prstGeom>
        </p:spPr>
        <p:txBody>
          <a:bodyPr wrap="square">
            <a:spAutoFit/>
          </a:bodyPr>
          <a:lstStyle/>
          <a:p>
            <a:pPr marL="542925" indent="-542925" algn="just">
              <a:lnSpc>
                <a:spcPct val="130000"/>
              </a:lnSpc>
              <a:buBlip>
                <a:blip r:embed="rId2"/>
              </a:buBlip>
            </a:pPr>
            <a:r>
              <a:rPr lang="el-GR" sz="2000" dirty="0">
                <a:latin typeface="+mn-lt"/>
              </a:rPr>
              <a:t>Για περισσότερες από</a:t>
            </a:r>
            <a:r>
              <a:rPr lang="el-GR" sz="2000" b="1" dirty="0">
                <a:latin typeface="+mn-lt"/>
              </a:rPr>
              <a:t> 1.000</a:t>
            </a:r>
            <a:r>
              <a:rPr lang="el-GR" sz="2000" dirty="0">
                <a:latin typeface="+mn-lt"/>
              </a:rPr>
              <a:t> υπηρεσίες, ο πολίτης μπορεί να ενημερωθεί για τα απαραίτητα δικαιολογητικά, το θεσμικό </a:t>
            </a:r>
            <a:r>
              <a:rPr lang="el-GR" sz="2000" dirty="0" smtClean="0">
                <a:latin typeface="+mn-lt"/>
              </a:rPr>
              <a:t>πλαίσιο </a:t>
            </a:r>
            <a:r>
              <a:rPr lang="el-GR" sz="2000" dirty="0">
                <a:latin typeface="+mn-lt"/>
              </a:rPr>
              <a:t>και τα βήματα εκτέλεσης της διαδικασίες. </a:t>
            </a:r>
            <a:r>
              <a:rPr lang="el-GR" sz="2000" dirty="0" smtClean="0">
                <a:latin typeface="+mn-lt"/>
              </a:rPr>
              <a:t>Πρόκειται </a:t>
            </a:r>
            <a:r>
              <a:rPr lang="el-GR" sz="2000" dirty="0">
                <a:latin typeface="+mn-lt"/>
              </a:rPr>
              <a:t>για πιστοποιημένες διαδικασίες που παρέχονται από τα Κέντρα Εξυπηρέτησης Πολιτών της </a:t>
            </a:r>
            <a:r>
              <a:rPr lang="el-GR" sz="2000" dirty="0" smtClean="0">
                <a:latin typeface="+mn-lt"/>
              </a:rPr>
              <a:t>χώρας</a:t>
            </a:r>
          </a:p>
          <a:p>
            <a:pPr marL="542925" indent="-542925" algn="just">
              <a:lnSpc>
                <a:spcPct val="130000"/>
              </a:lnSpc>
              <a:buBlip>
                <a:blip r:embed="rId2"/>
              </a:buBlip>
            </a:pPr>
            <a:endParaRPr lang="el-GR" sz="800" dirty="0">
              <a:latin typeface="+mn-lt"/>
            </a:endParaRPr>
          </a:p>
          <a:p>
            <a:pPr marL="542925" indent="-542925" algn="just">
              <a:lnSpc>
                <a:spcPct val="130000"/>
              </a:lnSpc>
              <a:buBlip>
                <a:blip r:embed="rId2"/>
              </a:buBlip>
            </a:pPr>
            <a:r>
              <a:rPr lang="el-GR" sz="2000" dirty="0" smtClean="0">
                <a:latin typeface="+mn-lt"/>
              </a:rPr>
              <a:t>Για </a:t>
            </a:r>
            <a:r>
              <a:rPr lang="el-GR" sz="2000" dirty="0">
                <a:latin typeface="+mn-lt"/>
              </a:rPr>
              <a:t>να αναζητήσει ένας πολίτης κάποια από αυτές τις διαδικασίες, έχουν υλοποιηθεί 3 </a:t>
            </a:r>
            <a:r>
              <a:rPr lang="el-GR" sz="2000" dirty="0" smtClean="0">
                <a:latin typeface="+mn-lt"/>
              </a:rPr>
              <a:t>διαφορετικοί </a:t>
            </a:r>
            <a:r>
              <a:rPr lang="el-GR" sz="2000" dirty="0">
                <a:latin typeface="+mn-lt"/>
              </a:rPr>
              <a:t>τρόποι αναζήτησης:</a:t>
            </a:r>
          </a:p>
          <a:p>
            <a:pPr marL="1257300" lvl="2" indent="-342900" algn="just">
              <a:lnSpc>
                <a:spcPct val="130000"/>
              </a:lnSpc>
              <a:buFont typeface="Courier New" panose="02070309020205020404" pitchFamily="49" charset="0"/>
              <a:buChar char="o"/>
            </a:pPr>
            <a:r>
              <a:rPr lang="el-GR" sz="2000" dirty="0">
                <a:latin typeface="+mn-lt"/>
              </a:rPr>
              <a:t>Αναζήτηση υπηρεσίας ανάλογα με το θεματικό αντικείμενο</a:t>
            </a:r>
          </a:p>
          <a:p>
            <a:pPr marL="1257300" lvl="2" indent="-342900" algn="just">
              <a:lnSpc>
                <a:spcPct val="130000"/>
              </a:lnSpc>
              <a:buFont typeface="Courier New" panose="02070309020205020404" pitchFamily="49" charset="0"/>
              <a:buChar char="o"/>
            </a:pPr>
            <a:r>
              <a:rPr lang="el-GR" sz="2000" dirty="0">
                <a:latin typeface="+mn-lt"/>
              </a:rPr>
              <a:t>Αναζήτηση υπηρεσίας ανάλογα με το </a:t>
            </a:r>
            <a:r>
              <a:rPr lang="el-GR" sz="2000" dirty="0" smtClean="0">
                <a:latin typeface="+mn-lt"/>
              </a:rPr>
              <a:t>γεγονός</a:t>
            </a:r>
            <a:endParaRPr lang="el-GR" sz="2000" dirty="0">
              <a:latin typeface="+mn-lt"/>
            </a:endParaRPr>
          </a:p>
          <a:p>
            <a:pPr marL="1257300" lvl="2" indent="-342900" algn="just">
              <a:lnSpc>
                <a:spcPct val="130000"/>
              </a:lnSpc>
              <a:buFont typeface="Courier New" panose="02070309020205020404" pitchFamily="49" charset="0"/>
              <a:buChar char="o"/>
            </a:pPr>
            <a:r>
              <a:rPr lang="el-GR" sz="2000" dirty="0">
                <a:latin typeface="+mn-lt"/>
              </a:rPr>
              <a:t>Ευρετήριο ομάδων </a:t>
            </a:r>
            <a:r>
              <a:rPr lang="el-GR" sz="2000" dirty="0" smtClean="0">
                <a:latin typeface="+mn-lt"/>
              </a:rPr>
              <a:t>κοινού</a:t>
            </a:r>
          </a:p>
          <a:p>
            <a:pPr marL="800100" lvl="1" indent="-342900">
              <a:lnSpc>
                <a:spcPct val="130000"/>
              </a:lnSpc>
              <a:buFont typeface="Arial" panose="020B0604020202020204" pitchFamily="34" charset="0"/>
              <a:buChar char="•"/>
            </a:pPr>
            <a:endParaRPr lang="el-GR" sz="800" dirty="0" smtClean="0">
              <a:latin typeface="+mn-lt"/>
            </a:endParaRPr>
          </a:p>
          <a:p>
            <a:pPr algn="ctr">
              <a:lnSpc>
                <a:spcPct val="130000"/>
              </a:lnSpc>
            </a:pPr>
            <a:r>
              <a:rPr lang="el-GR" sz="1600" i="1" dirty="0" smtClean="0">
                <a:latin typeface="+mn-lt"/>
              </a:rPr>
              <a:t>Στην </a:t>
            </a:r>
            <a:r>
              <a:rPr lang="el-GR" sz="1600" i="1" dirty="0">
                <a:latin typeface="+mn-lt"/>
              </a:rPr>
              <a:t>Πύλη μπορούν να αναζητηθούν στην καρτέλα «Υπηρεσίες και Πληροφορίες» ή απευθείας από τον σύνδεσμο:</a:t>
            </a:r>
          </a:p>
          <a:p>
            <a:pPr algn="ctr">
              <a:lnSpc>
                <a:spcPct val="130000"/>
              </a:lnSpc>
            </a:pPr>
            <a:r>
              <a:rPr lang="el-GR" sz="1600" i="1" u="sng" dirty="0">
                <a:latin typeface="+mn-lt"/>
                <a:hlinkClick r:id="rId3"/>
              </a:rPr>
              <a:t>http://www.ermis.gov.gr/portal/page/portal/ermis/egcl</a:t>
            </a:r>
            <a:endParaRPr lang="el-GR" sz="1600" i="1" dirty="0">
              <a:latin typeface="+mn-lt"/>
            </a:endParaRPr>
          </a:p>
          <a:p>
            <a:pPr lvl="0">
              <a:lnSpc>
                <a:spcPct val="130000"/>
              </a:lnSpc>
            </a:pPr>
            <a:endParaRPr lang="el-GR" sz="2000" b="1" dirty="0">
              <a:latin typeface="+mn-lt"/>
            </a:endParaRPr>
          </a:p>
        </p:txBody>
      </p:sp>
      <p:sp>
        <p:nvSpPr>
          <p:cNvPr id="5" name="TextBox 4"/>
          <p:cNvSpPr txBox="1"/>
          <p:nvPr/>
        </p:nvSpPr>
        <p:spPr>
          <a:xfrm>
            <a:off x="-36512" y="995100"/>
            <a:ext cx="914400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100" i="1" dirty="0">
                <a:solidFill>
                  <a:schemeClr val="tx1"/>
                </a:solidFill>
                <a:effectLst>
                  <a:outerShdw blurRad="38100" dist="38100" dir="2700000" algn="tl">
                    <a:srgbClr val="000000">
                      <a:alpha val="43137"/>
                    </a:srgbClr>
                  </a:outerShdw>
                </a:effectLst>
              </a:rPr>
              <a:t>Υπηρεσίες για τις οποίες παρέχονται πληροφορίες και τα απαραίτητα έντυπα</a:t>
            </a:r>
          </a:p>
        </p:txBody>
      </p:sp>
      <p:pic>
        <p:nvPicPr>
          <p:cNvPr id="6" name="Εικόνα 5"/>
          <p:cNvPicPr/>
          <p:nvPr/>
        </p:nvPicPr>
        <p:blipFill>
          <a:blip r:embed="rId4"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1597782000"/>
      </p:ext>
    </p:extLst>
  </p:cSld>
  <p:clrMapOvr>
    <a:masterClrMapping/>
  </p:clrMapOvr>
  <p:transition advClick="0"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9512" y="1673466"/>
            <a:ext cx="8755192" cy="3293209"/>
          </a:xfrm>
          <a:prstGeom prst="rect">
            <a:avLst/>
          </a:prstGeom>
        </p:spPr>
        <p:txBody>
          <a:bodyPr wrap="square">
            <a:spAutoFit/>
          </a:bodyPr>
          <a:lstStyle/>
          <a:p>
            <a:pPr marL="542925" indent="-542925" algn="just">
              <a:lnSpc>
                <a:spcPct val="130000"/>
              </a:lnSpc>
              <a:buBlip>
                <a:blip r:embed="rId2"/>
              </a:buBlip>
            </a:pPr>
            <a:r>
              <a:rPr lang="el-GR" sz="2000" dirty="0">
                <a:latin typeface="+mn-lt"/>
              </a:rPr>
              <a:t>Στην Πύλη μπορούν να αναζητηθούν στην καρτέλα «Υπηρεσίες άλλων ιστοχώρων», υπηρεσίες που </a:t>
            </a:r>
            <a:r>
              <a:rPr lang="el-GR" sz="2000" dirty="0" smtClean="0">
                <a:latin typeface="+mn-lt"/>
              </a:rPr>
              <a:t>παρέχονται ηλεκτρονικά </a:t>
            </a:r>
            <a:r>
              <a:rPr lang="el-GR" sz="2000" dirty="0">
                <a:latin typeface="+mn-lt"/>
              </a:rPr>
              <a:t>στους πολίτες από άλλους ιστοχώρους φορέων της δημόσιας </a:t>
            </a:r>
            <a:r>
              <a:rPr lang="el-GR" sz="2000" dirty="0" smtClean="0">
                <a:latin typeface="+mn-lt"/>
              </a:rPr>
              <a:t>διοίκησης</a:t>
            </a:r>
          </a:p>
          <a:p>
            <a:pPr marL="542925" indent="-542925" algn="just">
              <a:lnSpc>
                <a:spcPct val="130000"/>
              </a:lnSpc>
              <a:buBlip>
                <a:blip r:embed="rId2"/>
              </a:buBlip>
            </a:pPr>
            <a:r>
              <a:rPr lang="el-GR" sz="2000" dirty="0" smtClean="0">
                <a:latin typeface="+mn-lt"/>
              </a:rPr>
              <a:t>Σκοπός </a:t>
            </a:r>
            <a:r>
              <a:rPr lang="el-GR" sz="2000" dirty="0">
                <a:latin typeface="+mn-lt"/>
              </a:rPr>
              <a:t>είναι ο πολίτης να μπορεί να ενημερωθεί για υπηρεσίες που παρέχονται </a:t>
            </a:r>
            <a:r>
              <a:rPr lang="el-GR" sz="2000" dirty="0" smtClean="0">
                <a:latin typeface="+mn-lt"/>
              </a:rPr>
              <a:t>ηλεκτρονικά από την δημόσια διοίκηση</a:t>
            </a:r>
            <a:endParaRPr lang="el-GR" sz="800" dirty="0">
              <a:latin typeface="+mn-lt"/>
            </a:endParaRPr>
          </a:p>
          <a:p>
            <a:pPr marL="542925" indent="-542925" algn="just">
              <a:lnSpc>
                <a:spcPct val="130000"/>
              </a:lnSpc>
              <a:buBlip>
                <a:blip r:embed="rId2"/>
              </a:buBlip>
            </a:pPr>
            <a:r>
              <a:rPr lang="el-GR" sz="2000" dirty="0" smtClean="0">
                <a:latin typeface="+mn-lt"/>
              </a:rPr>
              <a:t>Παράδειγμα </a:t>
            </a:r>
            <a:r>
              <a:rPr lang="el-GR" sz="2000" dirty="0">
                <a:latin typeface="+mn-lt"/>
              </a:rPr>
              <a:t>τέτοιας υπηρεσίας αποτελεί το ασφαλιστικό βιογραφικό μέσω της εφαρμογής </a:t>
            </a:r>
            <a:r>
              <a:rPr lang="el-GR" sz="2000" dirty="0" smtClean="0">
                <a:latin typeface="+mn-lt"/>
              </a:rPr>
              <a:t>ΑΤΛΑΣ, ο </a:t>
            </a:r>
            <a:r>
              <a:rPr lang="el-GR" sz="2000" dirty="0">
                <a:latin typeface="+mn-lt"/>
              </a:rPr>
              <a:t>Φάκελος Υγείας μέσω της ιστοσελίδας του </a:t>
            </a:r>
            <a:r>
              <a:rPr lang="el-GR" sz="2000" dirty="0" smtClean="0">
                <a:latin typeface="+mn-lt"/>
              </a:rPr>
              <a:t>ΕΟΠΥΥ, κ.α.</a:t>
            </a:r>
            <a:endParaRPr lang="el-GR" sz="2000" dirty="0">
              <a:latin typeface="+mn-lt"/>
            </a:endParaRPr>
          </a:p>
        </p:txBody>
      </p:sp>
      <p:sp>
        <p:nvSpPr>
          <p:cNvPr id="5" name="TextBox 4"/>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i="1" dirty="0">
                <a:solidFill>
                  <a:schemeClr val="tx1"/>
                </a:solidFill>
                <a:effectLst>
                  <a:outerShdw blurRad="38100" dist="38100" dir="2700000" algn="tl">
                    <a:srgbClr val="000000">
                      <a:alpha val="43137"/>
                    </a:srgbClr>
                  </a:outerShdw>
                </a:effectLst>
              </a:rPr>
              <a:t>Υπηρεσίες που παρέχονται από άλλους ιστοχώρους</a:t>
            </a:r>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5210522"/>
            <a:ext cx="1876425" cy="66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Ορθογώνιο 2"/>
          <p:cNvSpPr/>
          <p:nvPr/>
        </p:nvSpPr>
        <p:spPr>
          <a:xfrm>
            <a:off x="306664" y="5786685"/>
            <a:ext cx="8369792" cy="1026691"/>
          </a:xfrm>
          <a:prstGeom prst="rect">
            <a:avLst/>
          </a:prstGeom>
        </p:spPr>
        <p:txBody>
          <a:bodyPr wrap="square">
            <a:spAutoFit/>
          </a:bodyPr>
          <a:lstStyle/>
          <a:p>
            <a:pPr algn="ctr">
              <a:lnSpc>
                <a:spcPct val="130000"/>
              </a:lnSpc>
            </a:pPr>
            <a:r>
              <a:rPr lang="el-GR" sz="1600" dirty="0">
                <a:latin typeface="+mn-lt"/>
              </a:rPr>
              <a:t>Στην Πύλη μπορούν να αναζητηθούν στην καρτέλα «Υπηρεσίες </a:t>
            </a:r>
            <a:r>
              <a:rPr lang="el-GR" sz="1600" dirty="0" smtClean="0">
                <a:latin typeface="+mn-lt"/>
              </a:rPr>
              <a:t>άλλων ιστοχώρων» </a:t>
            </a:r>
            <a:r>
              <a:rPr lang="el-GR" sz="1600" dirty="0">
                <a:latin typeface="+mn-lt"/>
              </a:rPr>
              <a:t>ή απευθείας από τον σύνδεσμο</a:t>
            </a:r>
            <a:r>
              <a:rPr lang="el-GR" sz="1600" dirty="0" smtClean="0">
                <a:latin typeface="+mn-lt"/>
              </a:rPr>
              <a:t>:</a:t>
            </a:r>
          </a:p>
          <a:p>
            <a:pPr algn="ctr">
              <a:lnSpc>
                <a:spcPct val="130000"/>
              </a:lnSpc>
            </a:pPr>
            <a:r>
              <a:rPr lang="en-US" sz="1600" dirty="0">
                <a:latin typeface="+mn-lt"/>
                <a:hlinkClick r:id="rId4"/>
              </a:rPr>
              <a:t>http://</a:t>
            </a:r>
            <a:r>
              <a:rPr lang="en-US" sz="1600" dirty="0" smtClean="0">
                <a:latin typeface="+mn-lt"/>
                <a:hlinkClick r:id="rId4"/>
              </a:rPr>
              <a:t>www.ermis.gov.gr/portal/page/portal/ermis/otherForeis</a:t>
            </a:r>
            <a:endParaRPr lang="el-GR" sz="1600" dirty="0">
              <a:latin typeface="+mn-lt"/>
            </a:endParaRPr>
          </a:p>
        </p:txBody>
      </p:sp>
      <p:pic>
        <p:nvPicPr>
          <p:cNvPr id="286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5260250"/>
            <a:ext cx="4127416" cy="4730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99792" y="5333206"/>
            <a:ext cx="2124075"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Εικόνα 8"/>
          <p:cNvPicPr/>
          <p:nvPr/>
        </p:nvPicPr>
        <p:blipFill>
          <a:blip r:embed="rId7"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1597782000"/>
      </p:ext>
    </p:extLst>
  </p:cSld>
  <p:clrMapOvr>
    <a:masterClrMapping/>
  </p:clrMapOvr>
  <p:transition advClick="0" advTm="1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5280" y="1456986"/>
            <a:ext cx="8539168" cy="5016758"/>
          </a:xfrm>
          <a:prstGeom prst="rect">
            <a:avLst/>
          </a:prstGeom>
        </p:spPr>
        <p:txBody>
          <a:bodyPr wrap="square">
            <a:spAutoFit/>
          </a:bodyPr>
          <a:lstStyle/>
          <a:p>
            <a:pPr marL="808038" indent="-808038" algn="just">
              <a:buBlip>
                <a:blip r:embed="rId2"/>
              </a:buBlip>
            </a:pPr>
            <a:r>
              <a:rPr lang="el-GR" sz="2000" dirty="0" smtClean="0">
                <a:latin typeface="+mn-lt"/>
              </a:rPr>
              <a:t>Μέσω της Πύλης ΕΡΜΗΣ ο πολίτης μπορεί να αιτηθεί και να αποκτήσει ψηφιακή υπογραφή</a:t>
            </a:r>
          </a:p>
          <a:p>
            <a:pPr marL="808038" indent="-808038" algn="just">
              <a:buBlip>
                <a:blip r:embed="rId2"/>
              </a:buBlip>
            </a:pPr>
            <a:endParaRPr lang="el-GR" sz="2000" dirty="0" smtClean="0">
              <a:latin typeface="+mn-lt"/>
            </a:endParaRPr>
          </a:p>
          <a:p>
            <a:pPr marL="808038" indent="-808038" algn="just">
              <a:buBlip>
                <a:blip r:embed="rId2"/>
              </a:buBlip>
            </a:pPr>
            <a:r>
              <a:rPr lang="el-GR" sz="2000" dirty="0">
                <a:latin typeface="+mn-lt"/>
              </a:rPr>
              <a:t>Η </a:t>
            </a:r>
            <a:r>
              <a:rPr lang="el-GR" sz="2000" dirty="0" smtClean="0">
                <a:latin typeface="+mn-lt"/>
              </a:rPr>
              <a:t>ψηφιακή υπογραφή εξασφαλίζει την εγκυρότητα ενός ηλεκτρονικού εγγράφου, δηλαδή  προστατεύει την αυθεντικότητα και την ακεραιότητα. Επίσης, εξασφαλίζει τη μη αποποίηση ευθύνης του υπογράφοντα</a:t>
            </a:r>
          </a:p>
          <a:p>
            <a:pPr marL="808038" indent="-808038" algn="just">
              <a:buBlip>
                <a:blip r:embed="rId2"/>
              </a:buBlip>
            </a:pPr>
            <a:endParaRPr lang="el-GR" sz="2000" dirty="0" smtClean="0">
              <a:latin typeface="+mn-lt"/>
            </a:endParaRPr>
          </a:p>
          <a:p>
            <a:pPr marL="808038" indent="-808038" algn="just">
              <a:buBlip>
                <a:blip r:embed="rId2"/>
              </a:buBlip>
            </a:pPr>
            <a:r>
              <a:rPr lang="el-GR" sz="2000" dirty="0" smtClean="0">
                <a:latin typeface="+mn-lt"/>
              </a:rPr>
              <a:t>Η ψηφιακή υπογραφή επιτρέπει στον παραλήπτη ενός εγγράφου να επαληθεύσει την ταυτότητα του υπογράφοντος (αυθεντικοποίηση) και να διασφαλίσει ότι το περιεχόμενό του δεν έχει παραποιηθεί (ακεραιότητα)</a:t>
            </a:r>
          </a:p>
          <a:p>
            <a:pPr marL="808038" indent="-808038" algn="just">
              <a:buBlip>
                <a:blip r:embed="rId2"/>
              </a:buBlip>
            </a:pPr>
            <a:endParaRPr lang="el-GR" sz="2000" dirty="0">
              <a:latin typeface="+mn-lt"/>
            </a:endParaRPr>
          </a:p>
          <a:p>
            <a:pPr marL="808038" indent="-808038" algn="just">
              <a:buBlip>
                <a:blip r:embed="rId2"/>
              </a:buBlip>
            </a:pPr>
            <a:r>
              <a:rPr lang="el-GR" sz="2000" dirty="0" smtClean="0">
                <a:latin typeface="+mn-lt"/>
              </a:rPr>
              <a:t>Οποιαδήποτε αλλαγή στο ηλεκτρονικό έγγραφο μετά την υπογραφή, την ακυρώνει, προστατεύοντάς το από αλλοίωση ή και πλαστογραφία</a:t>
            </a:r>
          </a:p>
          <a:p>
            <a:pPr marL="285750" indent="-285750" algn="just">
              <a:buFont typeface="Courier New" panose="02070309020205020404" pitchFamily="49" charset="0"/>
              <a:buChar char="o"/>
            </a:pPr>
            <a:endParaRPr lang="el-GR" sz="2000" dirty="0">
              <a:latin typeface="+mn-lt"/>
            </a:endParaRPr>
          </a:p>
        </p:txBody>
      </p:sp>
      <p:sp>
        <p:nvSpPr>
          <p:cNvPr id="5" name="TextBox 4"/>
          <p:cNvSpPr txBox="1"/>
          <p:nvPr/>
        </p:nvSpPr>
        <p:spPr>
          <a:xfrm>
            <a:off x="65280" y="836712"/>
            <a:ext cx="8869424" cy="584775"/>
          </a:xfrm>
          <a:prstGeom prst="rect">
            <a:avLst/>
          </a:prstGeom>
        </p:spPr>
        <p:txBody>
          <a:bodyPr lIns="0" tIns="0" rIns="0" bIns="0" anchor="b"/>
          <a:lstStyle>
            <a:defPPr>
              <a:defRPr lang="el-GR"/>
            </a:defPPr>
            <a:lvl1pPr lvl="0" algn="ctr">
              <a:defRPr sz="3200" b="1">
                <a:effectLst>
                  <a:outerShdw blurRad="38100" dist="38100" dir="2700000" algn="tl">
                    <a:srgbClr val="000000">
                      <a:alpha val="43137"/>
                    </a:srgbClr>
                  </a:outerShdw>
                </a:effectLst>
                <a:latin typeface="Calibri" pitchFamily="34" charset="0"/>
              </a:defRPr>
            </a:lvl1pPr>
          </a:lstStyle>
          <a:p>
            <a:r>
              <a:rPr lang="el-GR" dirty="0"/>
              <a:t>Ψηφιακές Υπογραφές</a:t>
            </a:r>
          </a:p>
        </p:txBody>
      </p:sp>
      <p:pic>
        <p:nvPicPr>
          <p:cNvPr id="6" name="Picture 2" descr="http://www.clearviewecm.com/images/portfolio/full/digitalsi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6102522"/>
            <a:ext cx="1152128" cy="69734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Εικόνα 6" descr="G:\_PKI\Νεο SITE\ΑΠΕΔ_3.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6165303"/>
            <a:ext cx="2592275" cy="571781"/>
          </a:xfrm>
          <a:prstGeom prst="rect">
            <a:avLst/>
          </a:prstGeom>
          <a:noFill/>
          <a:ln>
            <a:noFill/>
          </a:ln>
        </p:spPr>
      </p:pic>
      <p:pic>
        <p:nvPicPr>
          <p:cNvPr id="8" name="Εικόνα 7"/>
          <p:cNvPicPr/>
          <p:nvPr/>
        </p:nvPicPr>
        <p:blipFill>
          <a:blip r:embed="rId5" cstate="print">
            <a:extLst>
              <a:ext uri="{28A0092B-C50C-407E-A947-70E740481C1C}">
                <a14:useLocalDpi xmlns:a14="http://schemas.microsoft.com/office/drawing/2010/main" xmlns="" val="0"/>
              </a:ext>
            </a:extLst>
          </a:blip>
          <a:stretch>
            <a:fillRect/>
          </a:stretch>
        </p:blipFill>
        <p:spPr>
          <a:xfrm>
            <a:off x="3059832" y="6142046"/>
            <a:ext cx="1894974" cy="618294"/>
          </a:xfrm>
          <a:prstGeom prst="rect">
            <a:avLst/>
          </a:prstGeom>
        </p:spPr>
      </p:pic>
      <p:sp>
        <p:nvSpPr>
          <p:cNvPr id="9" name="Ορθογώνιο 8"/>
          <p:cNvSpPr/>
          <p:nvPr/>
        </p:nvSpPr>
        <p:spPr>
          <a:xfrm>
            <a:off x="5087438" y="6269250"/>
            <a:ext cx="2148857"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2000" b="1" i="1" dirty="0" smtClean="0">
                <a:solidFill>
                  <a:schemeClr val="bg1"/>
                </a:solidFill>
              </a:rPr>
              <a:t>www.aped.gov.gr</a:t>
            </a:r>
            <a:endParaRPr lang="el-GR" sz="2000" dirty="0">
              <a:solidFill>
                <a:schemeClr val="bg1"/>
              </a:solidFill>
            </a:endParaRPr>
          </a:p>
        </p:txBody>
      </p:sp>
      <p:pic>
        <p:nvPicPr>
          <p:cNvPr id="10" name="Εικόνα 9"/>
          <p:cNvPicPr/>
          <p:nvPr/>
        </p:nvPicPr>
        <p:blipFill>
          <a:blip r:embed="rId5"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1597782000"/>
      </p:ext>
    </p:extLst>
  </p:cSld>
  <p:clrMapOvr>
    <a:masterClrMapping/>
  </p:clrMapOvr>
  <p:transition advClick="0" advTm="1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5280" y="1484784"/>
            <a:ext cx="8539168" cy="5324535"/>
          </a:xfrm>
          <a:prstGeom prst="rect">
            <a:avLst/>
          </a:prstGeom>
        </p:spPr>
        <p:txBody>
          <a:bodyPr wrap="square">
            <a:spAutoFit/>
          </a:bodyPr>
          <a:lstStyle/>
          <a:p>
            <a:pPr marL="808038" indent="-808038" algn="just">
              <a:buBlip>
                <a:blip r:embed="rId2"/>
              </a:buBlip>
            </a:pPr>
            <a:r>
              <a:rPr lang="el-GR" sz="2000" dirty="0">
                <a:latin typeface="+mn-lt"/>
              </a:rPr>
              <a:t>Μέχρι σήμερα έχουν εκδοθεί από την Αρχή Πιστοποίησης του Ελληνικού Δημοσίου μέσω του ΕΡΜΗ περισσότερες από </a:t>
            </a:r>
            <a:r>
              <a:rPr lang="el-GR" sz="2000" b="1" dirty="0" smtClean="0">
                <a:solidFill>
                  <a:srgbClr val="FF0000"/>
                </a:solidFill>
                <a:latin typeface="+mn-lt"/>
              </a:rPr>
              <a:t>60.000</a:t>
            </a:r>
            <a:r>
              <a:rPr lang="el-GR" sz="2000" dirty="0" smtClean="0">
                <a:latin typeface="+mn-lt"/>
              </a:rPr>
              <a:t> </a:t>
            </a:r>
            <a:r>
              <a:rPr lang="el-GR" sz="2000" dirty="0">
                <a:latin typeface="+mn-lt"/>
              </a:rPr>
              <a:t>ψηφιακές υπογραφές για δημοσίους υπαλλήλους, ιδιώτες και επιχειρήσεις, οι οποίες εφαρμόζονται στην ηλεκτρονική έκδοση και διακίνηση εγγράφων σε μεγάλο αριθμό διαδικασιών του </a:t>
            </a:r>
            <a:r>
              <a:rPr lang="el-GR" sz="2000" dirty="0" smtClean="0">
                <a:latin typeface="+mn-lt"/>
              </a:rPr>
              <a:t>δημοσίου</a:t>
            </a:r>
          </a:p>
          <a:p>
            <a:pPr marL="808038" indent="-808038" algn="just">
              <a:buBlip>
                <a:blip r:embed="rId2"/>
              </a:buBlip>
            </a:pPr>
            <a:endParaRPr lang="el-GR" sz="2000" dirty="0">
              <a:latin typeface="+mn-lt"/>
            </a:endParaRPr>
          </a:p>
          <a:p>
            <a:pPr marL="808038" indent="-808038" algn="just">
              <a:buBlip>
                <a:blip r:embed="rId2"/>
              </a:buBlip>
            </a:pPr>
            <a:r>
              <a:rPr lang="el-GR" sz="2000" dirty="0">
                <a:latin typeface="+mn-lt"/>
              </a:rPr>
              <a:t>Η ψηφιακή υπογραφή απαιτείται </a:t>
            </a:r>
            <a:r>
              <a:rPr lang="el-GR" sz="2000" dirty="0" smtClean="0">
                <a:latin typeface="+mn-lt"/>
              </a:rPr>
              <a:t>σε πλήθος διαδικασιών της δημόσιας διοίκησης όπως από </a:t>
            </a:r>
            <a:r>
              <a:rPr lang="el-GR" sz="2000" dirty="0">
                <a:latin typeface="+mn-lt"/>
              </a:rPr>
              <a:t>το Εθνικό Σύστημα Ηλεκτρονικών Δημοσίων Συμβάσεων (Ε.Σ.Η.ΔΗ.Σ</a:t>
            </a:r>
            <a:r>
              <a:rPr lang="el-GR" sz="2000" dirty="0" smtClean="0">
                <a:latin typeface="+mn-lt"/>
              </a:rPr>
              <a:t>.) μέσω του οποίου πραγματοποιείται </a:t>
            </a:r>
            <a:r>
              <a:rPr lang="el-GR" sz="2000" dirty="0">
                <a:latin typeface="+mn-lt"/>
              </a:rPr>
              <a:t>ηλεκτρονικά όλη η διαγωνιστική διαδικασία και η παρακολούθηση μίας δημόσιας </a:t>
            </a:r>
            <a:r>
              <a:rPr lang="el-GR" sz="2000" dirty="0" smtClean="0">
                <a:latin typeface="+mn-lt"/>
              </a:rPr>
              <a:t>σύμβασης</a:t>
            </a:r>
          </a:p>
          <a:p>
            <a:pPr marL="808038" indent="-808038" algn="just">
              <a:buBlip>
                <a:blip r:embed="rId2"/>
              </a:buBlip>
            </a:pPr>
            <a:endParaRPr lang="el-GR" sz="2000" dirty="0">
              <a:latin typeface="+mn-lt"/>
            </a:endParaRPr>
          </a:p>
          <a:p>
            <a:pPr marL="808038" indent="-808038" algn="just">
              <a:buBlip>
                <a:blip r:embed="rId2"/>
              </a:buBlip>
            </a:pPr>
            <a:r>
              <a:rPr lang="el-GR" sz="2000" dirty="0">
                <a:latin typeface="+mn-lt"/>
              </a:rPr>
              <a:t>Σύμφωνα με μία πρόσφατη μελέτη του ΙΟΒΕ με τίτλο «Υιοθέτηση των ΤΠΕ και ψηφιακή ανάπτυξη στην Ελλάδα», που δημοσιεύτηκε  τον Δεκέμβριο του 2014, η υιοθέτηση της λύσης της ψηφιακής υπογραφής στην ελληνική Δημόσια Διοίκηση μπορεί να οδηγήσει στην εξοικονόμηση </a:t>
            </a:r>
            <a:r>
              <a:rPr lang="el-GR" sz="2000" b="1" dirty="0">
                <a:solidFill>
                  <a:srgbClr val="FF0000"/>
                </a:solidFill>
                <a:latin typeface="+mn-lt"/>
              </a:rPr>
              <a:t>έως 380 εκ ευρώ ετησίως</a:t>
            </a:r>
            <a:r>
              <a:rPr lang="el-GR" sz="2000" b="1" dirty="0" smtClean="0">
                <a:solidFill>
                  <a:srgbClr val="FF0000"/>
                </a:solidFill>
                <a:latin typeface="+mn-lt"/>
              </a:rPr>
              <a:t>.</a:t>
            </a:r>
            <a:endParaRPr lang="el-GR" sz="2000" b="1" dirty="0">
              <a:solidFill>
                <a:srgbClr val="FF0000"/>
              </a:solidFill>
              <a:latin typeface="+mn-lt"/>
            </a:endParaRPr>
          </a:p>
        </p:txBody>
      </p:sp>
      <p:sp>
        <p:nvSpPr>
          <p:cNvPr id="5" name="TextBox 4"/>
          <p:cNvSpPr txBox="1"/>
          <p:nvPr/>
        </p:nvSpPr>
        <p:spPr>
          <a:xfrm>
            <a:off x="65280" y="836712"/>
            <a:ext cx="8869424" cy="584775"/>
          </a:xfrm>
          <a:prstGeom prst="rect">
            <a:avLst/>
          </a:prstGeom>
        </p:spPr>
        <p:txBody>
          <a:bodyPr lIns="0" tIns="0" rIns="0" bIns="0" anchor="b"/>
          <a:lstStyle>
            <a:defPPr>
              <a:defRPr lang="el-GR"/>
            </a:defPPr>
            <a:lvl1pPr lvl="0" algn="ctr">
              <a:defRPr sz="3200" b="1">
                <a:effectLst>
                  <a:outerShdw blurRad="38100" dist="38100" dir="2700000" algn="tl">
                    <a:srgbClr val="000000">
                      <a:alpha val="43137"/>
                    </a:srgbClr>
                  </a:outerShdw>
                </a:effectLst>
                <a:latin typeface="Calibri" pitchFamily="34" charset="0"/>
              </a:defRPr>
            </a:lvl1pPr>
          </a:lstStyle>
          <a:p>
            <a:r>
              <a:rPr lang="el-GR" dirty="0"/>
              <a:t>Ψηφιακές Υπογραφές</a:t>
            </a:r>
          </a:p>
        </p:txBody>
      </p:sp>
      <p:pic>
        <p:nvPicPr>
          <p:cNvPr id="7" name="Εικόνα 6"/>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273634825"/>
      </p:ext>
    </p:extLst>
  </p:cSld>
  <p:clrMapOvr>
    <a:masterClrMapping/>
  </p:clrMapOvr>
  <p:transition advClick="0" advTm="1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04319" y="1673465"/>
            <a:ext cx="8352928" cy="4130361"/>
          </a:xfrm>
          <a:prstGeom prst="rect">
            <a:avLst/>
          </a:prstGeom>
        </p:spPr>
        <p:txBody>
          <a:bodyPr wrap="square">
            <a:spAutoFit/>
          </a:bodyPr>
          <a:lstStyle/>
          <a:p>
            <a:pPr marL="342900" indent="-342900" algn="just">
              <a:lnSpc>
                <a:spcPct val="120000"/>
              </a:lnSpc>
              <a:buBlip>
                <a:blip r:embed="rId2"/>
              </a:buBlip>
            </a:pPr>
            <a:r>
              <a:rPr lang="el-GR" sz="2000" dirty="0">
                <a:latin typeface="+mn-lt"/>
              </a:rPr>
              <a:t>Για περισσότερες από</a:t>
            </a:r>
            <a:r>
              <a:rPr lang="el-GR" sz="2000" b="1" dirty="0">
                <a:latin typeface="+mn-lt"/>
              </a:rPr>
              <a:t> 1.000</a:t>
            </a:r>
            <a:r>
              <a:rPr lang="el-GR" sz="2000" dirty="0">
                <a:latin typeface="+mn-lt"/>
              </a:rPr>
              <a:t> υπηρεσίες, ο πολίτης μπορεί να εξυπηρετηθεί από τα Κέντρα Εξυπηρέτησης Πολιτών της χώρας. Τα ΚΕΠ επικοινωνούν με τον αρμόδιο φορέα που εκδίδει το αποτέλεσμα της υπηρεσίας και την παρέχουν στον πολίτη χωρίς αυτός να απαιτείται να γνωρίζει την δομή και τις διαδικασίες της δημόσιας </a:t>
            </a:r>
            <a:r>
              <a:rPr lang="el-GR" sz="2000" dirty="0" smtClean="0">
                <a:latin typeface="+mn-lt"/>
              </a:rPr>
              <a:t>διοίκησης</a:t>
            </a:r>
            <a:endParaRPr lang="el-GR" sz="2000" dirty="0">
              <a:latin typeface="+mn-lt"/>
            </a:endParaRPr>
          </a:p>
          <a:p>
            <a:pPr marL="342900" indent="-342900" algn="just">
              <a:lnSpc>
                <a:spcPct val="120000"/>
              </a:lnSpc>
              <a:buBlip>
                <a:blip r:embed="rId2"/>
              </a:buBlip>
            </a:pPr>
            <a:endParaRPr lang="el-GR" sz="2000" dirty="0" smtClean="0">
              <a:latin typeface="+mn-lt"/>
            </a:endParaRPr>
          </a:p>
          <a:p>
            <a:pPr marL="342900" indent="-342900" algn="just">
              <a:lnSpc>
                <a:spcPct val="120000"/>
              </a:lnSpc>
              <a:buBlip>
                <a:blip r:embed="rId2"/>
              </a:buBlip>
            </a:pPr>
            <a:r>
              <a:rPr lang="el-GR" sz="2000" dirty="0" smtClean="0">
                <a:latin typeface="+mn-lt"/>
              </a:rPr>
              <a:t>Για </a:t>
            </a:r>
            <a:r>
              <a:rPr lang="el-GR" sz="2000" dirty="0">
                <a:latin typeface="+mn-lt"/>
              </a:rPr>
              <a:t>επιλεγμένες υπηρεσίες της δημόσιας διοίκησης (</a:t>
            </a:r>
            <a:r>
              <a:rPr lang="el-GR" sz="2000" b="1" dirty="0">
                <a:latin typeface="+mn-lt"/>
              </a:rPr>
              <a:t>60 </a:t>
            </a:r>
            <a:r>
              <a:rPr lang="el-GR" sz="2000" dirty="0">
                <a:latin typeface="+mn-lt"/>
              </a:rPr>
              <a:t>συνολικά) , τα ΚΕΠ έχουν διασυνδεθεί ηλεκτρονικά με τα πληροφοριακό σύστημα του Φορέα που τις παρέχει. Το αποτέλεσμα της υπηρεσίας (π.χ. </a:t>
            </a:r>
            <a:r>
              <a:rPr lang="el-GR" sz="2000" dirty="0" smtClean="0">
                <a:latin typeface="+mn-lt"/>
              </a:rPr>
              <a:t>βεβαίωση ανεργίας) </a:t>
            </a:r>
            <a:r>
              <a:rPr lang="el-GR" sz="2000" dirty="0">
                <a:latin typeface="+mn-lt"/>
              </a:rPr>
              <a:t>παραδίδεται αυτόματα στον πολίτη χωρίς να απαιτούνται 2 επισκέψεις  στο ΚΕΠ (μία για αίτηση και μία για παραλαβή</a:t>
            </a:r>
            <a:r>
              <a:rPr lang="el-GR" sz="2000" dirty="0" smtClean="0">
                <a:latin typeface="+mn-lt"/>
              </a:rPr>
              <a:t>)</a:t>
            </a:r>
            <a:endParaRPr lang="el-GR" sz="2000" dirty="0">
              <a:latin typeface="+mn-lt"/>
            </a:endParaRPr>
          </a:p>
        </p:txBody>
      </p:sp>
      <p:sp>
        <p:nvSpPr>
          <p:cNvPr id="5" name="TextBox 4"/>
          <p:cNvSpPr txBox="1"/>
          <p:nvPr/>
        </p:nvSpPr>
        <p:spPr>
          <a:xfrm>
            <a:off x="65280" y="828001"/>
            <a:ext cx="8869424" cy="584775"/>
          </a:xfrm>
          <a:prstGeom prst="rect">
            <a:avLst/>
          </a:prstGeom>
        </p:spPr>
        <p:txBody>
          <a:bodyPr lIns="0" tIns="0" rIns="0" bIns="0" anchor="b"/>
          <a:lstStyle>
            <a:defPPr>
              <a:defRPr lang="el-GR"/>
            </a:defPPr>
            <a:lvl1pPr lvl="0" algn="ctr">
              <a:defRPr sz="3200" b="1">
                <a:effectLst>
                  <a:outerShdw blurRad="38100" dist="38100" dir="2700000" algn="tl">
                    <a:srgbClr val="000000">
                      <a:alpha val="43137"/>
                    </a:srgbClr>
                  </a:outerShdw>
                </a:effectLst>
                <a:latin typeface="Calibri" pitchFamily="34" charset="0"/>
              </a:defRPr>
            </a:lvl1pPr>
          </a:lstStyle>
          <a:p>
            <a:r>
              <a:rPr lang="el-GR" dirty="0"/>
              <a:t>Υπηρεσίες ΚΕΠ</a:t>
            </a:r>
          </a:p>
        </p:txBody>
      </p:sp>
      <p:pic>
        <p:nvPicPr>
          <p:cNvPr id="6" name="Εικόνα 5"/>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1597782000"/>
      </p:ext>
    </p:extLst>
  </p:cSld>
  <p:clrMapOvr>
    <a:masterClrMapping/>
  </p:clrMapOvr>
  <p:transition advClick="0" advTm="1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TextBox 10"/>
          <p:cNvSpPr txBox="1"/>
          <p:nvPr/>
        </p:nvSpPr>
        <p:spPr bwMode="auto">
          <a:xfrm>
            <a:off x="1259632" y="5733256"/>
            <a:ext cx="7200800" cy="646331"/>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dirty="0">
                <a:solidFill>
                  <a:schemeClr val="tx2"/>
                </a:solidFill>
                <a:latin typeface="+mn-lt"/>
              </a:rPr>
              <a:t>ΕΛΛΗΝΙΚΗ ΔΗΜΟΚΡΑΤΙΑ</a:t>
            </a:r>
            <a:endParaRPr lang="en-US" altLang="el-GR" dirty="0">
              <a:solidFill>
                <a:schemeClr val="tx2"/>
              </a:solidFill>
              <a:latin typeface="+mn-lt"/>
            </a:endParaRPr>
          </a:p>
          <a:p>
            <a:r>
              <a:rPr lang="el-GR" altLang="el-GR" dirty="0">
                <a:solidFill>
                  <a:schemeClr val="tx2"/>
                </a:solidFill>
                <a:latin typeface="+mn-lt"/>
              </a:rPr>
              <a:t>Υπουργείο </a:t>
            </a:r>
            <a:r>
              <a:rPr lang="el-GR" altLang="el-GR" dirty="0" smtClean="0">
                <a:solidFill>
                  <a:schemeClr val="tx2"/>
                </a:solidFill>
                <a:latin typeface="+mn-lt"/>
              </a:rPr>
              <a:t>Διοικητικής Ανασυγκρότησης</a:t>
            </a:r>
          </a:p>
        </p:txBody>
      </p:sp>
      <p:pic>
        <p:nvPicPr>
          <p:cNvPr id="46091"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589240"/>
            <a:ext cx="936104" cy="1096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a:spLocks noChangeArrowheads="1"/>
          </p:cNvSpPr>
          <p:nvPr/>
        </p:nvSpPr>
        <p:spPr bwMode="auto">
          <a:xfrm>
            <a:off x="827585" y="620688"/>
            <a:ext cx="72008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l-GR" sz="4000" b="1" dirty="0" smtClean="0">
                <a:solidFill>
                  <a:srgbClr val="FFFFFF"/>
                </a:solidFill>
                <a:latin typeface="Calibri" pitchFamily="34" charset="0"/>
                <a:cs typeface="Times New Roman" pitchFamily="18" charset="0"/>
              </a:rPr>
              <a:t>www.ermis.gov.gr</a:t>
            </a:r>
            <a:endParaRPr kumimoji="0" lang="el-GR" altLang="el-G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187624" y="4680718"/>
            <a:ext cx="676875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400" dirty="0" smtClean="0"/>
              <a:t>Παραδείγματα εκτέλεσης ηλεκτρονικών υπηρεσιών</a:t>
            </a:r>
            <a:endParaRPr lang="el-GR"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588" y="1484784"/>
            <a:ext cx="8886825" cy="2962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323528" y="764704"/>
            <a:ext cx="8269177" cy="708025"/>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r>
              <a:rPr lang="el-GR" altLang="zh-CN"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Διαχείριση και Ενημέρωση Μητρώου</a:t>
            </a:r>
            <a:endParaRPr lang="el-GR" altLang="zh-CN" sz="3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graphicFrame>
        <p:nvGraphicFramePr>
          <p:cNvPr id="2" name="Διάγραμμα 1"/>
          <p:cNvGraphicFramePr/>
          <p:nvPr>
            <p:extLst>
              <p:ext uri="{D42A27DB-BD31-4B8C-83A1-F6EECF244321}">
                <p14:modId xmlns:p14="http://schemas.microsoft.com/office/powerpoint/2010/main" xmlns="" val="1123641132"/>
              </p:ext>
            </p:extLst>
          </p:nvPr>
        </p:nvGraphicFramePr>
        <p:xfrm>
          <a:off x="539552" y="1628800"/>
          <a:ext cx="8043753" cy="484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1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467544" y="2636912"/>
            <a:ext cx="8430410" cy="20162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573053333"/>
      </p:ext>
    </p:extLst>
  </p:cSld>
  <p:clrMapOvr>
    <a:masterClrMapping/>
  </p:clrMapOvr>
  <p:transition advClick="0" advTm="1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471781"/>
            <a:ext cx="5210401" cy="530070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 name="Επεξήγηση με παραλληλόγραμμο 4"/>
          <p:cNvSpPr/>
          <p:nvPr/>
        </p:nvSpPr>
        <p:spPr>
          <a:xfrm>
            <a:off x="6477000" y="3200400"/>
            <a:ext cx="2514600" cy="1143000"/>
          </a:xfrm>
          <a:prstGeom prst="wedgeRectCallout">
            <a:avLst>
              <a:gd name="adj1" fmla="val -177738"/>
              <a:gd name="adj2" fmla="val 7104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b="1" dirty="0" smtClean="0"/>
              <a:t>Ηλεκτρονικές υπηρεσίες με άμεση παραλαβή αποτελέσματος</a:t>
            </a:r>
            <a:endParaRPr lang="el-GR" b="1" dirty="0"/>
          </a:p>
        </p:txBody>
      </p:sp>
      <p:sp>
        <p:nvSpPr>
          <p:cNvPr id="6" name="Ορθογώνιο 5"/>
          <p:cNvSpPr/>
          <p:nvPr/>
        </p:nvSpPr>
        <p:spPr>
          <a:xfrm>
            <a:off x="794366" y="4202210"/>
            <a:ext cx="2480873" cy="738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
        <p:nvSpPr>
          <p:cNvPr id="9" name="TextBox 8"/>
          <p:cNvSpPr txBox="1"/>
          <p:nvPr/>
        </p:nvSpPr>
        <p:spPr>
          <a:xfrm>
            <a:off x="107504" y="908720"/>
            <a:ext cx="8869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200" dirty="0" smtClean="0">
                <a:solidFill>
                  <a:schemeClr val="tx1"/>
                </a:solidFill>
                <a:effectLst>
                  <a:outerShdw blurRad="38100" dist="38100" dir="2700000" algn="tl">
                    <a:srgbClr val="000000">
                      <a:alpha val="43137"/>
                    </a:srgbClr>
                  </a:outerShdw>
                </a:effectLst>
              </a:rPr>
              <a:t>Πλήρως ηλεκτρονικές υπηρεσίες – Παράδειγμα (1/5)</a:t>
            </a:r>
            <a:endParaRPr lang="el-GR" sz="2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38232988"/>
      </p:ext>
    </p:extLst>
  </p:cSld>
  <p:clrMapOvr>
    <a:masterClrMapping/>
  </p:clrMapOvr>
  <p:transition advClick="0" advTm="1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1511896"/>
            <a:ext cx="4680520" cy="513474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 name="Επεξήγηση με παραλληλόγραμμο 4"/>
          <p:cNvSpPr/>
          <p:nvPr/>
        </p:nvSpPr>
        <p:spPr>
          <a:xfrm>
            <a:off x="132731" y="3456170"/>
            <a:ext cx="2514600" cy="1143000"/>
          </a:xfrm>
          <a:prstGeom prst="wedgeRectCallout">
            <a:avLst>
              <a:gd name="adj1" fmla="val 62064"/>
              <a:gd name="adj2" fmla="val -18994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b="1" dirty="0" smtClean="0"/>
              <a:t>Υπηρεσία</a:t>
            </a:r>
            <a:r>
              <a:rPr lang="en-US" b="1" dirty="0" smtClean="0"/>
              <a:t>: </a:t>
            </a:r>
            <a:r>
              <a:rPr lang="el-GR" b="1" dirty="0" smtClean="0"/>
              <a:t>Πιστοποιητικό Γέννησης</a:t>
            </a:r>
            <a:endParaRPr lang="el-GR" b="1" dirty="0"/>
          </a:p>
        </p:txBody>
      </p:sp>
      <p:sp>
        <p:nvSpPr>
          <p:cNvPr id="6" name="Ορθογώνιο 5"/>
          <p:cNvSpPr/>
          <p:nvPr/>
        </p:nvSpPr>
        <p:spPr>
          <a:xfrm>
            <a:off x="2915816" y="6405939"/>
            <a:ext cx="1978702"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07504" y="908720"/>
            <a:ext cx="8869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200" dirty="0" smtClean="0">
                <a:solidFill>
                  <a:schemeClr val="tx1"/>
                </a:solidFill>
                <a:effectLst>
                  <a:outerShdw blurRad="38100" dist="38100" dir="2700000" algn="tl">
                    <a:srgbClr val="000000">
                      <a:alpha val="43137"/>
                    </a:srgbClr>
                  </a:outerShdw>
                </a:effectLst>
              </a:rPr>
              <a:t>Πλήρως ηλεκτρονικές υπηρεσίες – Παράδειγμα (2/5)</a:t>
            </a:r>
            <a:endParaRPr lang="el-GR" sz="2200" dirty="0">
              <a:solidFill>
                <a:schemeClr val="tx1"/>
              </a:solidFill>
              <a:effectLst>
                <a:outerShdw blurRad="38100" dist="38100" dir="2700000" algn="tl">
                  <a:srgbClr val="000000">
                    <a:alpha val="43137"/>
                  </a:srgbClr>
                </a:outerShdw>
              </a:effectLst>
            </a:endParaRPr>
          </a:p>
        </p:txBody>
      </p:sp>
      <p:pic>
        <p:nvPicPr>
          <p:cNvPr id="9" name="Εικόνα 8"/>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3206705139"/>
      </p:ext>
    </p:extLst>
  </p:cSld>
  <p:clrMapOvr>
    <a:masterClrMapping/>
  </p:clrMapOvr>
  <p:transition advClick="0" advTm="1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8791" y="5715000"/>
            <a:ext cx="8129409" cy="646331"/>
          </a:xfrm>
          <a:prstGeom prst="rect">
            <a:avLst/>
          </a:prstGeom>
          <a:solidFill>
            <a:srgbClr val="002060"/>
          </a:solidFill>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l-GR"/>
            </a:defPPr>
            <a:lvl1pPr algn="ctr">
              <a:defRPr>
                <a:solidFill>
                  <a:schemeClr val="lt1"/>
                </a:solidFill>
                <a:latin typeface="Calibri"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l-GR" dirty="0" smtClean="0"/>
              <a:t>Δεν κάνουμε «Αίτηση» αλλά «Αναζήτηση» στο Πληροφοριακό Σύστημα του ΙΚΑ με το οποίο ο Πύλη διαλειτουργεί.</a:t>
            </a:r>
            <a:endParaRPr lang="el-GR" dirty="0"/>
          </a:p>
        </p:txBody>
      </p:sp>
      <p:sp>
        <p:nvSpPr>
          <p:cNvPr id="5" name="TextBox 4"/>
          <p:cNvSpPr txBox="1"/>
          <p:nvPr/>
        </p:nvSpPr>
        <p:spPr>
          <a:xfrm>
            <a:off x="107504" y="908720"/>
            <a:ext cx="8869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200" dirty="0" smtClean="0">
                <a:solidFill>
                  <a:schemeClr val="tx1"/>
                </a:solidFill>
                <a:effectLst>
                  <a:outerShdw blurRad="38100" dist="38100" dir="2700000" algn="tl">
                    <a:srgbClr val="000000">
                      <a:alpha val="43137"/>
                    </a:srgbClr>
                  </a:outerShdw>
                </a:effectLst>
              </a:rPr>
              <a:t>Πλήρως ηλεκτρονικές υπηρεσίες – Παράδειγμα (3/5)</a:t>
            </a:r>
            <a:endParaRPr lang="el-GR" sz="2200" dirty="0">
              <a:solidFill>
                <a:schemeClr val="tx1"/>
              </a:solidFill>
              <a:effectLst>
                <a:outerShdw blurRad="38100" dist="38100" dir="2700000" algn="tl">
                  <a:srgbClr val="000000">
                    <a:alpha val="43137"/>
                  </a:srgbClr>
                </a:outerShdw>
              </a:effectLst>
            </a:endParaRPr>
          </a:p>
        </p:txBody>
      </p:sp>
      <p:pic>
        <p:nvPicPr>
          <p:cNvPr id="6" name="Εικόνα 5"/>
          <p:cNvPicPr/>
          <p:nvPr/>
        </p:nvPicPr>
        <p:blipFill>
          <a:blip r:embed="rId2"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307" y="1484784"/>
            <a:ext cx="8055818" cy="4159702"/>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813532925"/>
      </p:ext>
    </p:extLst>
  </p:cSld>
  <p:clrMapOvr>
    <a:masterClrMapping/>
  </p:clrMapOvr>
  <p:transition advClick="0" advTm="1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281" y="4437112"/>
            <a:ext cx="7422282" cy="183578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 name="Ορθογώνιο 5"/>
          <p:cNvSpPr/>
          <p:nvPr/>
        </p:nvSpPr>
        <p:spPr>
          <a:xfrm>
            <a:off x="827584" y="5733256"/>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107504" y="908720"/>
            <a:ext cx="8869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200" dirty="0" smtClean="0">
                <a:solidFill>
                  <a:schemeClr val="tx1"/>
                </a:solidFill>
                <a:effectLst>
                  <a:outerShdw blurRad="38100" dist="38100" dir="2700000" algn="tl">
                    <a:srgbClr val="000000">
                      <a:alpha val="43137"/>
                    </a:srgbClr>
                  </a:outerShdw>
                </a:effectLst>
              </a:rPr>
              <a:t>Πλήρως ηλεκτρονικές υπηρεσίες – Παράδειγμα (4/5)</a:t>
            </a:r>
            <a:endParaRPr lang="el-GR" sz="2200" dirty="0">
              <a:solidFill>
                <a:schemeClr val="tx1"/>
              </a:solidFill>
              <a:effectLst>
                <a:outerShdw blurRad="38100" dist="38100" dir="2700000" algn="tl">
                  <a:srgbClr val="000000">
                    <a:alpha val="43137"/>
                  </a:srgbClr>
                </a:outerShdw>
              </a:effectLst>
            </a:endParaRPr>
          </a:p>
        </p:txBody>
      </p:sp>
      <p:pic>
        <p:nvPicPr>
          <p:cNvPr id="8" name="Εικόνα 7"/>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1556792"/>
            <a:ext cx="7128792" cy="259795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3" name="Ορθογώνιο 12"/>
          <p:cNvSpPr/>
          <p:nvPr/>
        </p:nvSpPr>
        <p:spPr>
          <a:xfrm>
            <a:off x="6444208" y="3212976"/>
            <a:ext cx="792088"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175676378"/>
      </p:ext>
    </p:extLst>
  </p:cSld>
  <p:clrMapOvr>
    <a:masterClrMapping/>
  </p:clrMapOvr>
  <p:transition advClick="0" advTm="1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908720"/>
            <a:ext cx="8869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200" dirty="0" smtClean="0">
                <a:solidFill>
                  <a:schemeClr val="tx1"/>
                </a:solidFill>
                <a:effectLst>
                  <a:outerShdw blurRad="38100" dist="38100" dir="2700000" algn="tl">
                    <a:srgbClr val="000000">
                      <a:alpha val="43137"/>
                    </a:srgbClr>
                  </a:outerShdw>
                </a:effectLst>
              </a:rPr>
              <a:t>Πλήρως ηλεκτρονικές υπηρεσίες – Παράδειγμα (5/5)</a:t>
            </a:r>
            <a:endParaRPr lang="el-GR" sz="2200" dirty="0">
              <a:solidFill>
                <a:schemeClr val="tx1"/>
              </a:solidFill>
              <a:effectLst>
                <a:outerShdw blurRad="38100" dist="38100" dir="2700000" algn="tl">
                  <a:srgbClr val="000000">
                    <a:alpha val="43137"/>
                  </a:srgbClr>
                </a:outerShdw>
              </a:effectLst>
            </a:endParaRPr>
          </a:p>
        </p:txBody>
      </p:sp>
      <p:pic>
        <p:nvPicPr>
          <p:cNvPr id="5" name="Εικόνα 4"/>
          <p:cNvPicPr/>
          <p:nvPr/>
        </p:nvPicPr>
        <p:blipFill>
          <a:blip r:embed="rId2"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1628800"/>
            <a:ext cx="3981450" cy="4629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2792408"/>
      </p:ext>
    </p:extLst>
  </p:cSld>
  <p:clrMapOvr>
    <a:masterClrMapping/>
  </p:clrMapOvr>
  <p:transition advClick="0" advTm="1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611560" y="2564904"/>
            <a:ext cx="7729738" cy="2088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437081702"/>
      </p:ext>
    </p:extLst>
  </p:cSld>
  <p:clrMapOvr>
    <a:masterClrMapping/>
  </p:clrMapOvr>
  <p:transition advClick="0" advTm="1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8096" y="1600200"/>
            <a:ext cx="5610225" cy="36576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 name="Επεξήγηση με παραλληλόγραμμο 1"/>
          <p:cNvSpPr/>
          <p:nvPr/>
        </p:nvSpPr>
        <p:spPr>
          <a:xfrm>
            <a:off x="6368321" y="1981200"/>
            <a:ext cx="2514600" cy="3276600"/>
          </a:xfrm>
          <a:prstGeom prst="wedgeRectCallout">
            <a:avLst>
              <a:gd name="adj1" fmla="val -163903"/>
              <a:gd name="adj2" fmla="val 1650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b="1" dirty="0" smtClean="0"/>
              <a:t>Υπηρεσίες </a:t>
            </a:r>
          </a:p>
          <a:p>
            <a:pPr algn="ctr"/>
            <a:r>
              <a:rPr lang="el-GR" b="1" dirty="0" smtClean="0"/>
              <a:t>με ηλεκτρονική υποβολή</a:t>
            </a:r>
          </a:p>
          <a:p>
            <a:pPr algn="ctr"/>
            <a:r>
              <a:rPr lang="el-GR" b="1" dirty="0" smtClean="0"/>
              <a:t>Η παραλαβή γίνεται</a:t>
            </a:r>
            <a:r>
              <a:rPr lang="en-US" b="1" dirty="0" smtClean="0"/>
              <a:t>:</a:t>
            </a:r>
            <a:r>
              <a:rPr lang="el-GR" b="1" dirty="0" smtClean="0"/>
              <a:t> </a:t>
            </a:r>
            <a:endParaRPr lang="en-US" b="1" dirty="0" smtClean="0"/>
          </a:p>
          <a:p>
            <a:pPr algn="ctr"/>
            <a:r>
              <a:rPr lang="en-US" b="1" dirty="0" smtClean="0"/>
              <a:t>1. </a:t>
            </a:r>
            <a:r>
              <a:rPr lang="el-GR" b="1" dirty="0" smtClean="0"/>
              <a:t>από το ΚΕΠ με φυσική παρουσία</a:t>
            </a:r>
          </a:p>
          <a:p>
            <a:pPr algn="ctr"/>
            <a:r>
              <a:rPr lang="en-US" b="1" dirty="0" smtClean="0"/>
              <a:t>2. </a:t>
            </a:r>
            <a:r>
              <a:rPr lang="el-GR" b="1" dirty="0" smtClean="0"/>
              <a:t>Από την ηλεκτρονική θυρίδα</a:t>
            </a:r>
          </a:p>
          <a:p>
            <a:pPr algn="ctr"/>
            <a:endParaRPr lang="el-GR" b="1" dirty="0"/>
          </a:p>
        </p:txBody>
      </p:sp>
      <p:sp>
        <p:nvSpPr>
          <p:cNvPr id="6" name="Ορθογώνιο 5"/>
          <p:cNvSpPr/>
          <p:nvPr/>
        </p:nvSpPr>
        <p:spPr>
          <a:xfrm>
            <a:off x="533400" y="3810000"/>
            <a:ext cx="2971800"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a:solidFill>
                  <a:schemeClr val="tx1"/>
                </a:solidFill>
                <a:effectLst>
                  <a:outerShdw blurRad="38100" dist="38100" dir="2700000" algn="tl">
                    <a:srgbClr val="000000">
                      <a:alpha val="43137"/>
                    </a:srgbClr>
                  </a:outerShdw>
                </a:effectLst>
              </a:rPr>
              <a:t>Υ</a:t>
            </a:r>
            <a:r>
              <a:rPr lang="el-GR" sz="2800" dirty="0" smtClean="0">
                <a:solidFill>
                  <a:schemeClr val="tx1"/>
                </a:solidFill>
                <a:effectLst>
                  <a:outerShdw blurRad="38100" dist="38100" dir="2700000" algn="tl">
                    <a:srgbClr val="000000">
                      <a:alpha val="43137"/>
                    </a:srgbClr>
                  </a:outerShdw>
                </a:effectLst>
              </a:rPr>
              <a:t>πηρεσίες με ηλεκτρονική υποβολή αιτήματος (1/7)</a:t>
            </a:r>
            <a:endParaRPr lang="el-GR" sz="2800" dirty="0">
              <a:solidFill>
                <a:schemeClr val="tx1"/>
              </a:solidFill>
              <a:effectLst>
                <a:outerShdw blurRad="38100" dist="38100" dir="2700000" algn="tl">
                  <a:srgbClr val="000000">
                    <a:alpha val="43137"/>
                  </a:srgbClr>
                </a:outerShdw>
              </a:effectLst>
            </a:endParaRPr>
          </a:p>
        </p:txBody>
      </p:sp>
      <p:pic>
        <p:nvPicPr>
          <p:cNvPr id="8" name="Εικόνα 7"/>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2410503355"/>
      </p:ext>
    </p:extLst>
  </p:cSld>
  <p:clrMapOvr>
    <a:masterClrMapping/>
  </p:clrMapOvr>
  <p:transition advClick="0" advTm="1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6477" y="1600200"/>
            <a:ext cx="5543550" cy="498157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7" name="Ορθογώνιο 6"/>
          <p:cNvSpPr/>
          <p:nvPr/>
        </p:nvSpPr>
        <p:spPr>
          <a:xfrm>
            <a:off x="1524000" y="6200775"/>
            <a:ext cx="228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a:solidFill>
                  <a:schemeClr val="tx1"/>
                </a:solidFill>
                <a:effectLst>
                  <a:outerShdw blurRad="38100" dist="38100" dir="2700000" algn="tl">
                    <a:srgbClr val="000000">
                      <a:alpha val="43137"/>
                    </a:srgbClr>
                  </a:outerShdw>
                </a:effectLst>
              </a:rPr>
              <a:t>Υ</a:t>
            </a:r>
            <a:r>
              <a:rPr lang="el-GR" sz="2800" dirty="0" smtClean="0">
                <a:solidFill>
                  <a:schemeClr val="tx1"/>
                </a:solidFill>
                <a:effectLst>
                  <a:outerShdw blurRad="38100" dist="38100" dir="2700000" algn="tl">
                    <a:srgbClr val="000000">
                      <a:alpha val="43137"/>
                    </a:srgbClr>
                  </a:outerShdw>
                </a:effectLst>
              </a:rPr>
              <a:t>πηρεσίες με ηλεκτρονική υποβολή αιτήματος (2/7)</a:t>
            </a:r>
            <a:endParaRPr lang="el-GR" sz="2800" dirty="0">
              <a:solidFill>
                <a:schemeClr val="tx1"/>
              </a:solidFill>
              <a:effectLst>
                <a:outerShdw blurRad="38100" dist="38100" dir="2700000" algn="tl">
                  <a:srgbClr val="000000">
                    <a:alpha val="43137"/>
                  </a:srgbClr>
                </a:outerShdw>
              </a:effectLst>
            </a:endParaRPr>
          </a:p>
        </p:txBody>
      </p:sp>
      <p:pic>
        <p:nvPicPr>
          <p:cNvPr id="6" name="Εικόνα 5"/>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2015815731"/>
      </p:ext>
    </p:extLst>
  </p:cSld>
  <p:clrMapOvr>
    <a:masterClrMapping/>
  </p:clrMapOvr>
  <p:transition advClick="0" advTm="1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441861"/>
            <a:ext cx="8648700" cy="404453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7" name="TextBox 6"/>
          <p:cNvSpPr txBox="1"/>
          <p:nvPr/>
        </p:nvSpPr>
        <p:spPr>
          <a:xfrm>
            <a:off x="1084376" y="5765776"/>
            <a:ext cx="6984776" cy="464871"/>
          </a:xfrm>
          <a:prstGeom prst="rect">
            <a:avLst/>
          </a:prstGeom>
          <a:solidFill>
            <a:srgbClr val="002060"/>
          </a:solidFill>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l-GR"/>
            </a:defPPr>
            <a:lvl1pPr algn="ctr">
              <a:defRPr>
                <a:solidFill>
                  <a:schemeClr val="lt1"/>
                </a:solidFill>
                <a:latin typeface="Calibri"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nSpc>
                <a:spcPct val="150000"/>
              </a:lnSpc>
            </a:pPr>
            <a:r>
              <a:rPr lang="el-GR" dirty="0" smtClean="0"/>
              <a:t>Επιλογή του ΚΕΠ από το οποίο θα γίνει η παραλαβή του πιστοποιητικού</a:t>
            </a:r>
            <a:endParaRPr lang="el-GR" dirty="0"/>
          </a:p>
        </p:txBody>
      </p:sp>
      <p:sp>
        <p:nvSpPr>
          <p:cNvPr id="8" name="Ορθογώνιο 7"/>
          <p:cNvSpPr/>
          <p:nvPr/>
        </p:nvSpPr>
        <p:spPr>
          <a:xfrm>
            <a:off x="762000" y="4419600"/>
            <a:ext cx="228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a:solidFill>
                  <a:schemeClr val="tx1"/>
                </a:solidFill>
                <a:effectLst>
                  <a:outerShdw blurRad="38100" dist="38100" dir="2700000" algn="tl">
                    <a:srgbClr val="000000">
                      <a:alpha val="43137"/>
                    </a:srgbClr>
                  </a:outerShdw>
                </a:effectLst>
              </a:rPr>
              <a:t>Υ</a:t>
            </a:r>
            <a:r>
              <a:rPr lang="el-GR" sz="2800" dirty="0" smtClean="0">
                <a:solidFill>
                  <a:schemeClr val="tx1"/>
                </a:solidFill>
                <a:effectLst>
                  <a:outerShdw blurRad="38100" dist="38100" dir="2700000" algn="tl">
                    <a:srgbClr val="000000">
                      <a:alpha val="43137"/>
                    </a:srgbClr>
                  </a:outerShdw>
                </a:effectLst>
              </a:rPr>
              <a:t>πηρεσίες με ηλεκτρονική υποβολή αιτήματος (3/7)</a:t>
            </a:r>
            <a:endParaRPr lang="el-GR" sz="2800" dirty="0">
              <a:solidFill>
                <a:schemeClr val="tx1"/>
              </a:solidFill>
              <a:effectLst>
                <a:outerShdw blurRad="38100" dist="38100" dir="2700000" algn="tl">
                  <a:srgbClr val="000000">
                    <a:alpha val="43137"/>
                  </a:srgbClr>
                </a:outerShdw>
              </a:effectLst>
            </a:endParaRPr>
          </a:p>
        </p:txBody>
      </p:sp>
      <p:pic>
        <p:nvPicPr>
          <p:cNvPr id="10" name="Εικόνα 9"/>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701018882"/>
      </p:ext>
    </p:extLst>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24738"/>
          <a:stretch>
            <a:fillRect/>
          </a:stretch>
        </p:blipFill>
        <p:spPr bwMode="auto">
          <a:xfrm>
            <a:off x="1907704" y="1052736"/>
            <a:ext cx="7164288" cy="4517767"/>
          </a:xfrm>
          <a:prstGeom prst="rect">
            <a:avLst/>
          </a:prstGeom>
          <a:noFill/>
          <a:ln w="28575">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b="60087"/>
          <a:stretch>
            <a:fillRect/>
          </a:stretch>
        </p:blipFill>
        <p:spPr bwMode="auto">
          <a:xfrm>
            <a:off x="1907704" y="5589240"/>
            <a:ext cx="7164288" cy="588690"/>
          </a:xfrm>
          <a:prstGeom prst="rect">
            <a:avLst/>
          </a:prstGeom>
          <a:noFill/>
          <a:ln w="28575">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sp>
        <p:nvSpPr>
          <p:cNvPr id="11" name="1 - Τίτλος"/>
          <p:cNvSpPr txBox="1">
            <a:spLocks/>
          </p:cNvSpPr>
          <p:nvPr/>
        </p:nvSpPr>
        <p:spPr>
          <a:xfrm>
            <a:off x="0" y="3212976"/>
            <a:ext cx="3275856" cy="549429"/>
          </a:xfrm>
          <a:prstGeom prst="rect">
            <a:avLst/>
          </a:prstGeo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lvl1pPr algn="l" rtl="0" eaLnBrk="0" fontAlgn="base" hangingPunct="0">
              <a:spcBef>
                <a:spcPct val="0"/>
              </a:spcBef>
              <a:spcAft>
                <a:spcPct val="0"/>
              </a:spcAft>
              <a:defRPr sz="4600" b="1" kern="1200" spc="-100">
                <a:solidFill>
                  <a:schemeClr val="tx2"/>
                </a:solidFill>
                <a:latin typeface="+mj-lt"/>
                <a:ea typeface="+mj-ea"/>
                <a:cs typeface="+mj-cs"/>
              </a:defRPr>
            </a:lvl1pPr>
            <a:lvl2pPr algn="l" rtl="0" eaLnBrk="0" fontAlgn="base" hangingPunct="0">
              <a:spcBef>
                <a:spcPct val="0"/>
              </a:spcBef>
              <a:spcAft>
                <a:spcPct val="0"/>
              </a:spcAft>
              <a:defRPr sz="4600" b="1">
                <a:solidFill>
                  <a:schemeClr val="tx2"/>
                </a:solidFill>
                <a:latin typeface="Calibri" pitchFamily="34" charset="0"/>
              </a:defRPr>
            </a:lvl2pPr>
            <a:lvl3pPr algn="l" rtl="0" eaLnBrk="0" fontAlgn="base" hangingPunct="0">
              <a:spcBef>
                <a:spcPct val="0"/>
              </a:spcBef>
              <a:spcAft>
                <a:spcPct val="0"/>
              </a:spcAft>
              <a:defRPr sz="4600" b="1">
                <a:solidFill>
                  <a:schemeClr val="tx2"/>
                </a:solidFill>
                <a:latin typeface="Calibri" pitchFamily="34" charset="0"/>
              </a:defRPr>
            </a:lvl3pPr>
            <a:lvl4pPr algn="l" rtl="0" eaLnBrk="0" fontAlgn="base" hangingPunct="0">
              <a:spcBef>
                <a:spcPct val="0"/>
              </a:spcBef>
              <a:spcAft>
                <a:spcPct val="0"/>
              </a:spcAft>
              <a:defRPr sz="4600" b="1">
                <a:solidFill>
                  <a:schemeClr val="tx2"/>
                </a:solidFill>
                <a:latin typeface="Calibri" pitchFamily="34" charset="0"/>
              </a:defRPr>
            </a:lvl4pPr>
            <a:lvl5pPr algn="l" rtl="0" eaLnBrk="0" fontAlgn="base" hangingPunct="0">
              <a:spcBef>
                <a:spcPct val="0"/>
              </a:spcBef>
              <a:spcAft>
                <a:spcPct val="0"/>
              </a:spcAft>
              <a:defRPr sz="4600" b="1">
                <a:solidFill>
                  <a:schemeClr val="tx2"/>
                </a:solidFill>
                <a:latin typeface="Calibri" pitchFamily="34" charset="0"/>
              </a:defRPr>
            </a:lvl5pPr>
            <a:lvl6pPr marL="457200" algn="l" rtl="0" fontAlgn="base">
              <a:spcBef>
                <a:spcPct val="0"/>
              </a:spcBef>
              <a:spcAft>
                <a:spcPct val="0"/>
              </a:spcAft>
              <a:defRPr sz="4600" b="1">
                <a:solidFill>
                  <a:schemeClr val="tx2"/>
                </a:solidFill>
                <a:latin typeface="Calibri" pitchFamily="34" charset="0"/>
              </a:defRPr>
            </a:lvl6pPr>
            <a:lvl7pPr marL="914400" algn="l" rtl="0" fontAlgn="base">
              <a:spcBef>
                <a:spcPct val="0"/>
              </a:spcBef>
              <a:spcAft>
                <a:spcPct val="0"/>
              </a:spcAft>
              <a:defRPr sz="4600" b="1">
                <a:solidFill>
                  <a:schemeClr val="tx2"/>
                </a:solidFill>
                <a:latin typeface="Calibri" pitchFamily="34" charset="0"/>
              </a:defRPr>
            </a:lvl7pPr>
            <a:lvl8pPr marL="1371600" algn="l" rtl="0" fontAlgn="base">
              <a:spcBef>
                <a:spcPct val="0"/>
              </a:spcBef>
              <a:spcAft>
                <a:spcPct val="0"/>
              </a:spcAft>
              <a:defRPr sz="4600" b="1">
                <a:solidFill>
                  <a:schemeClr val="tx2"/>
                </a:solidFill>
                <a:latin typeface="Calibri" pitchFamily="34" charset="0"/>
              </a:defRPr>
            </a:lvl8pPr>
            <a:lvl9pPr marL="1828800" algn="l" rtl="0" fontAlgn="base">
              <a:spcBef>
                <a:spcPct val="0"/>
              </a:spcBef>
              <a:spcAft>
                <a:spcPct val="0"/>
              </a:spcAft>
              <a:defRPr sz="4600" b="1">
                <a:solidFill>
                  <a:schemeClr val="tx2"/>
                </a:solidFill>
                <a:latin typeface="Calibri" pitchFamily="34" charset="0"/>
              </a:defRPr>
            </a:lvl9pPr>
          </a:lstStyle>
          <a:p>
            <a:pPr defTabSz="914400">
              <a:defRPr/>
            </a:pPr>
            <a:r>
              <a:rPr lang="el-GR" altLang="zh-CN" sz="32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Δημόσια διαθέσιμα στατιστικά</a:t>
            </a:r>
            <a:endParaRPr lang="el-GR" altLang="zh-CN" sz="32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2" name="Ορθογώνιο 11"/>
          <p:cNvSpPr/>
          <p:nvPr/>
        </p:nvSpPr>
        <p:spPr>
          <a:xfrm>
            <a:off x="3057871" y="6279703"/>
            <a:ext cx="396240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l-GR" sz="2400" b="1" dirty="0">
                <a:solidFill>
                  <a:schemeClr val="tx2"/>
                </a:solidFill>
                <a:effectLst>
                  <a:outerShdw blurRad="38100" dist="38100" dir="2700000" algn="tl">
                    <a:srgbClr val="000000">
                      <a:alpha val="43137"/>
                    </a:srgbClr>
                  </a:outerShdw>
                </a:effectLst>
                <a:latin typeface="+mj-lt"/>
              </a:rPr>
              <a:t> </a:t>
            </a:r>
            <a:r>
              <a:rPr lang="el-GR" sz="2400" b="1" dirty="0">
                <a:solidFill>
                  <a:schemeClr val="tx2"/>
                </a:solidFill>
                <a:effectLst>
                  <a:outerShdw blurRad="38100" dist="38100" dir="2700000" algn="tl">
                    <a:srgbClr val="000000">
                      <a:alpha val="43137"/>
                    </a:srgbClr>
                  </a:outerShdw>
                </a:effectLst>
                <a:latin typeface="+mj-lt"/>
                <a:hlinkClick r:id="rId5"/>
              </a:rPr>
              <a:t>http://apografi.yap.gov.gr</a:t>
            </a:r>
            <a:r>
              <a:rPr lang="el-GR" sz="2400" b="1" dirty="0">
                <a:solidFill>
                  <a:schemeClr val="tx2"/>
                </a:solidFill>
                <a:effectLst>
                  <a:outerShdw blurRad="38100" dist="38100" dir="2700000" algn="tl">
                    <a:srgbClr val="000000">
                      <a:alpha val="43137"/>
                    </a:srgbClr>
                  </a:outerShdw>
                </a:effectLst>
                <a:latin typeface="+mj-lt"/>
              </a:rPr>
              <a:t> </a:t>
            </a:r>
          </a:p>
        </p:txBody>
      </p:sp>
    </p:spTree>
  </p:cSld>
  <p:clrMapOvr>
    <a:masterClrMapping/>
  </p:clrMapOvr>
  <p:transition advClick="0" advTm="1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91456"/>
            <a:ext cx="8895390" cy="402431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7" name="TextBox 6"/>
          <p:cNvSpPr txBox="1"/>
          <p:nvPr/>
        </p:nvSpPr>
        <p:spPr>
          <a:xfrm>
            <a:off x="1084376" y="5765776"/>
            <a:ext cx="6984776" cy="880369"/>
          </a:xfrm>
          <a:prstGeom prst="rect">
            <a:avLst/>
          </a:prstGeom>
          <a:solidFill>
            <a:srgbClr val="002060"/>
          </a:solidFill>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l-GR"/>
            </a:defPPr>
            <a:lvl1pPr algn="ctr">
              <a:defRPr>
                <a:solidFill>
                  <a:schemeClr val="lt1"/>
                </a:solidFill>
                <a:latin typeface="Calibri"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nSpc>
                <a:spcPct val="150000"/>
              </a:lnSpc>
            </a:pPr>
            <a:r>
              <a:rPr lang="el-GR" dirty="0" smtClean="0"/>
              <a:t>Επιλογή του Φορέα που θα εκδώσει το πιστοποιητικό έτσι ώστε να γνωρίζει ο υπάλληλος του ΚΕΠ σε ποιον θα απευθυνθεί</a:t>
            </a:r>
            <a:endParaRPr lang="el-GR" dirty="0"/>
          </a:p>
        </p:txBody>
      </p:sp>
      <p:sp>
        <p:nvSpPr>
          <p:cNvPr id="8" name="Ορθογώνιο 7"/>
          <p:cNvSpPr/>
          <p:nvPr/>
        </p:nvSpPr>
        <p:spPr>
          <a:xfrm>
            <a:off x="762000" y="4229100"/>
            <a:ext cx="228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a:solidFill>
                  <a:schemeClr val="tx1"/>
                </a:solidFill>
                <a:effectLst>
                  <a:outerShdw blurRad="38100" dist="38100" dir="2700000" algn="tl">
                    <a:srgbClr val="000000">
                      <a:alpha val="43137"/>
                    </a:srgbClr>
                  </a:outerShdw>
                </a:effectLst>
              </a:rPr>
              <a:t>Υ</a:t>
            </a:r>
            <a:r>
              <a:rPr lang="el-GR" sz="2800" dirty="0" smtClean="0">
                <a:solidFill>
                  <a:schemeClr val="tx1"/>
                </a:solidFill>
                <a:effectLst>
                  <a:outerShdw blurRad="38100" dist="38100" dir="2700000" algn="tl">
                    <a:srgbClr val="000000">
                      <a:alpha val="43137"/>
                    </a:srgbClr>
                  </a:outerShdw>
                </a:effectLst>
              </a:rPr>
              <a:t>πηρεσίες με ηλεκτρονική υποβολή αιτήματος (4/7)</a:t>
            </a:r>
            <a:endParaRPr lang="el-GR" sz="2800" dirty="0">
              <a:solidFill>
                <a:schemeClr val="tx1"/>
              </a:solidFill>
              <a:effectLst>
                <a:outerShdw blurRad="38100" dist="38100" dir="2700000" algn="tl">
                  <a:srgbClr val="000000">
                    <a:alpha val="43137"/>
                  </a:srgbClr>
                </a:outerShdw>
              </a:effectLst>
            </a:endParaRPr>
          </a:p>
        </p:txBody>
      </p:sp>
      <p:pic>
        <p:nvPicPr>
          <p:cNvPr id="10" name="Εικόνα 9"/>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1088731254"/>
      </p:ext>
    </p:extLst>
  </p:cSld>
  <p:clrMapOvr>
    <a:masterClrMapping/>
  </p:clrMapOvr>
  <p:transition advClick="0" advTm="1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232118"/>
            <a:ext cx="8094663" cy="5473482"/>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7" name="Ορθογώνιο 6"/>
          <p:cNvSpPr/>
          <p:nvPr/>
        </p:nvSpPr>
        <p:spPr>
          <a:xfrm>
            <a:off x="1524000" y="5867400"/>
            <a:ext cx="228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52400" y="6488668"/>
            <a:ext cx="5943600" cy="369332"/>
          </a:xfrm>
          <a:prstGeom prst="rect">
            <a:avLst/>
          </a:prstGeom>
          <a:solidFill>
            <a:srgbClr val="002060"/>
          </a:solidFill>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l-GR"/>
            </a:defPPr>
            <a:lvl1pPr algn="ctr">
              <a:defRPr>
                <a:solidFill>
                  <a:schemeClr val="lt1"/>
                </a:solidFill>
                <a:latin typeface="Calibri"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l-GR" dirty="0" smtClean="0"/>
              <a:t>Συμπλήρωση των στοιχείων της Ηλεκτρονικής Αίτησης</a:t>
            </a:r>
            <a:endParaRPr lang="el-GR" dirty="0"/>
          </a:p>
        </p:txBody>
      </p:sp>
      <p:sp>
        <p:nvSpPr>
          <p:cNvPr id="9" name="TextBox 8"/>
          <p:cNvSpPr txBox="1"/>
          <p:nvPr/>
        </p:nvSpPr>
        <p:spPr>
          <a:xfrm>
            <a:off x="65280" y="764704"/>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a:solidFill>
                  <a:schemeClr val="tx1"/>
                </a:solidFill>
                <a:effectLst>
                  <a:outerShdw blurRad="38100" dist="38100" dir="2700000" algn="tl">
                    <a:srgbClr val="000000">
                      <a:alpha val="43137"/>
                    </a:srgbClr>
                  </a:outerShdw>
                </a:effectLst>
              </a:rPr>
              <a:t>Υ</a:t>
            </a:r>
            <a:r>
              <a:rPr lang="el-GR" sz="2800" dirty="0" smtClean="0">
                <a:solidFill>
                  <a:schemeClr val="tx1"/>
                </a:solidFill>
                <a:effectLst>
                  <a:outerShdw blurRad="38100" dist="38100" dir="2700000" algn="tl">
                    <a:srgbClr val="000000">
                      <a:alpha val="43137"/>
                    </a:srgbClr>
                  </a:outerShdw>
                </a:effectLst>
              </a:rPr>
              <a:t>πηρεσίες με ηλεκτρονική υποβολή αιτήματος (5/7)</a:t>
            </a:r>
            <a:endParaRPr lang="el-GR" sz="2800" dirty="0">
              <a:solidFill>
                <a:schemeClr val="tx1"/>
              </a:solidFill>
              <a:effectLst>
                <a:outerShdw blurRad="38100" dist="38100" dir="2700000" algn="tl">
                  <a:srgbClr val="000000">
                    <a:alpha val="43137"/>
                  </a:srgbClr>
                </a:outerShdw>
              </a:effectLst>
            </a:endParaRPr>
          </a:p>
        </p:txBody>
      </p:sp>
      <p:pic>
        <p:nvPicPr>
          <p:cNvPr id="10" name="Εικόνα 9"/>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978215899"/>
      </p:ext>
    </p:extLst>
  </p:cSld>
  <p:clrMapOvr>
    <a:masterClrMapping/>
  </p:clrMapOvr>
  <p:transition advClick="0" advTm="1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1748" y="1497347"/>
            <a:ext cx="7256487" cy="49257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Ορθογώνιο 6"/>
          <p:cNvSpPr/>
          <p:nvPr/>
        </p:nvSpPr>
        <p:spPr>
          <a:xfrm>
            <a:off x="3501008" y="5943600"/>
            <a:ext cx="228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52400" y="6488668"/>
            <a:ext cx="5943600" cy="369332"/>
          </a:xfrm>
          <a:prstGeom prst="rect">
            <a:avLst/>
          </a:prstGeom>
          <a:solidFill>
            <a:srgbClr val="002060"/>
          </a:solidFill>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l-GR"/>
            </a:defPPr>
            <a:lvl1pPr algn="ctr">
              <a:defRPr>
                <a:solidFill>
                  <a:schemeClr val="lt1"/>
                </a:solidFill>
                <a:latin typeface="Calibri"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l-GR" dirty="0" smtClean="0"/>
              <a:t>Έλεγχος και υποβολή της Ηλεκτρονικής Αίτησης</a:t>
            </a:r>
            <a:endParaRPr lang="el-GR" dirty="0"/>
          </a:p>
        </p:txBody>
      </p:sp>
      <p:sp>
        <p:nvSpPr>
          <p:cNvPr id="3" name="Έλλειψη 2"/>
          <p:cNvSpPr/>
          <p:nvPr/>
        </p:nvSpPr>
        <p:spPr>
          <a:xfrm>
            <a:off x="2195736" y="3969060"/>
            <a:ext cx="4536504" cy="104411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9" name="TextBox 8"/>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a:solidFill>
                  <a:schemeClr val="tx1"/>
                </a:solidFill>
                <a:effectLst>
                  <a:outerShdw blurRad="38100" dist="38100" dir="2700000" algn="tl">
                    <a:srgbClr val="000000">
                      <a:alpha val="43137"/>
                    </a:srgbClr>
                  </a:outerShdw>
                </a:effectLst>
              </a:rPr>
              <a:t>Υ</a:t>
            </a:r>
            <a:r>
              <a:rPr lang="el-GR" sz="2800" dirty="0" smtClean="0">
                <a:solidFill>
                  <a:schemeClr val="tx1"/>
                </a:solidFill>
                <a:effectLst>
                  <a:outerShdw blurRad="38100" dist="38100" dir="2700000" algn="tl">
                    <a:srgbClr val="000000">
                      <a:alpha val="43137"/>
                    </a:srgbClr>
                  </a:outerShdw>
                </a:effectLst>
              </a:rPr>
              <a:t>πηρεσίες με ηλεκτρονική υποβολή αιτήματος (6/7)</a:t>
            </a:r>
            <a:endParaRPr lang="el-GR" sz="2800" dirty="0">
              <a:solidFill>
                <a:schemeClr val="tx1"/>
              </a:solidFill>
              <a:effectLst>
                <a:outerShdw blurRad="38100" dist="38100" dir="2700000" algn="tl">
                  <a:srgbClr val="000000">
                    <a:alpha val="43137"/>
                  </a:srgbClr>
                </a:outerShdw>
              </a:effectLst>
            </a:endParaRPr>
          </a:p>
        </p:txBody>
      </p:sp>
      <p:pic>
        <p:nvPicPr>
          <p:cNvPr id="10" name="Εικόνα 9"/>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3913012614"/>
      </p:ext>
    </p:extLst>
  </p:cSld>
  <p:clrMapOvr>
    <a:masterClrMapping/>
  </p:clrMapOvr>
  <p:transition advClick="0" advTm="1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2314575"/>
            <a:ext cx="8990013" cy="222885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1447800" y="4953000"/>
            <a:ext cx="5943600" cy="646331"/>
          </a:xfrm>
          <a:prstGeom prst="rect">
            <a:avLst/>
          </a:prstGeom>
          <a:solidFill>
            <a:srgbClr val="002060"/>
          </a:solidFill>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l-GR"/>
            </a:defPPr>
            <a:lvl1pPr algn="ctr">
              <a:defRPr>
                <a:solidFill>
                  <a:schemeClr val="lt1"/>
                </a:solidFill>
                <a:latin typeface="Calibri"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l-GR" dirty="0" smtClean="0"/>
              <a:t>Το πιστοποιητικό θα «ανέβει» από τον υπάλληλο του ΚΕΠ στην ηλεκτρονική θυρίδα</a:t>
            </a:r>
            <a:endParaRPr lang="el-GR" dirty="0"/>
          </a:p>
        </p:txBody>
      </p:sp>
      <p:sp>
        <p:nvSpPr>
          <p:cNvPr id="5" name="TextBox 4"/>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a:solidFill>
                  <a:schemeClr val="tx1"/>
                </a:solidFill>
                <a:effectLst>
                  <a:outerShdw blurRad="38100" dist="38100" dir="2700000" algn="tl">
                    <a:srgbClr val="000000">
                      <a:alpha val="43137"/>
                    </a:srgbClr>
                  </a:outerShdw>
                </a:effectLst>
              </a:rPr>
              <a:t>Υ</a:t>
            </a:r>
            <a:r>
              <a:rPr lang="el-GR" sz="2800" dirty="0" smtClean="0">
                <a:solidFill>
                  <a:schemeClr val="tx1"/>
                </a:solidFill>
                <a:effectLst>
                  <a:outerShdw blurRad="38100" dist="38100" dir="2700000" algn="tl">
                    <a:srgbClr val="000000">
                      <a:alpha val="43137"/>
                    </a:srgbClr>
                  </a:outerShdw>
                </a:effectLst>
              </a:rPr>
              <a:t>πηρεσίες με ηλεκτρονική υποβολή αιτήματος (7/7)</a:t>
            </a:r>
            <a:endParaRPr lang="el-GR" sz="2800" dirty="0">
              <a:solidFill>
                <a:schemeClr val="tx1"/>
              </a:solidFill>
              <a:effectLst>
                <a:outerShdw blurRad="38100" dist="38100" dir="2700000" algn="tl">
                  <a:srgbClr val="000000">
                    <a:alpha val="43137"/>
                  </a:srgbClr>
                </a:outerShdw>
              </a:effectLst>
            </a:endParaRPr>
          </a:p>
        </p:txBody>
      </p:sp>
      <p:pic>
        <p:nvPicPr>
          <p:cNvPr id="7" name="Εικόνα 6"/>
          <p:cNvPicPr/>
          <p:nvPr/>
        </p:nvPicPr>
        <p:blipFill>
          <a:blip r:embed="rId3"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spTree>
    <p:extLst>
      <p:ext uri="{BB962C8B-B14F-4D97-AF65-F5344CB8AC3E}">
        <p14:creationId xmlns:p14="http://schemas.microsoft.com/office/powerpoint/2010/main" xmlns="" val="3768291993"/>
      </p:ext>
    </p:extLst>
  </p:cSld>
  <p:clrMapOvr>
    <a:masterClrMapping/>
  </p:clrMapOvr>
  <p:transition advClick="0" advTm="1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19" y="1412776"/>
            <a:ext cx="8488777" cy="1421928"/>
          </a:xfrm>
          <a:prstGeom prst="rect">
            <a:avLst/>
          </a:prstGeom>
        </p:spPr>
        <p:txBody>
          <a:bodyPr wrap="square">
            <a:spAutoFit/>
          </a:bodyPr>
          <a:lstStyle/>
          <a:p>
            <a:pPr algn="just">
              <a:lnSpc>
                <a:spcPct val="120000"/>
              </a:lnSpc>
              <a:spcBef>
                <a:spcPct val="20000"/>
              </a:spcBef>
              <a:buClr>
                <a:srgbClr val="000000"/>
              </a:buClr>
            </a:pPr>
            <a:r>
              <a:rPr lang="el-GR" dirty="0" smtClean="0">
                <a:solidFill>
                  <a:srgbClr val="000000"/>
                </a:solidFill>
                <a:latin typeface="Calibri" pitchFamily="34" charset="0"/>
              </a:rPr>
              <a:t>Ηλεκτρονικός </a:t>
            </a:r>
            <a:r>
              <a:rPr lang="el-GR" dirty="0">
                <a:solidFill>
                  <a:srgbClr val="000000"/>
                </a:solidFill>
                <a:latin typeface="Calibri" pitchFamily="34" charset="0"/>
              </a:rPr>
              <a:t>χώρος στον οποίο τηρούνται με ασφάλεια ηλεκτρονικά έγγραφα μεταξύ των οποίων και αυτά που προκύπτουν από τις συναλλαγές του κατόχου της (πολίτη ή επιχείρησης) με τη διοίκηση. Η πρόσβαση στα ηλεκτρονικά έγγραφα της θυρίδας δίνεται κατόπιν εξουσιοδότησης που χορηγεί ο κάτοχός της. </a:t>
            </a:r>
            <a:endParaRPr lang="el-GR" dirty="0">
              <a:solidFill>
                <a:srgbClr val="000000"/>
              </a:solidFill>
              <a:latin typeface="Calibri" pitchFamily="34" charset="0"/>
              <a:cs typeface="Arial" pitchFamily="34" charset="0"/>
            </a:endParaRPr>
          </a:p>
        </p:txBody>
      </p:sp>
      <p:sp>
        <p:nvSpPr>
          <p:cNvPr id="3" name="Ορθογώνιο 2"/>
          <p:cNvSpPr/>
          <p:nvPr/>
        </p:nvSpPr>
        <p:spPr>
          <a:xfrm>
            <a:off x="192934" y="2854831"/>
            <a:ext cx="1763624" cy="276999"/>
          </a:xfrm>
          <a:prstGeom prst="rect">
            <a:avLst/>
          </a:prstGeom>
        </p:spPr>
        <p:txBody>
          <a:bodyPr wrap="none">
            <a:spAutoFit/>
          </a:bodyPr>
          <a:lstStyle/>
          <a:p>
            <a:r>
              <a:rPr lang="el-GR" sz="1200" i="1" dirty="0">
                <a:latin typeface="Calibri" pitchFamily="34" charset="0"/>
                <a:cs typeface="Arial" pitchFamily="34" charset="0"/>
              </a:rPr>
              <a:t>ΦΕΚ</a:t>
            </a:r>
            <a:r>
              <a:rPr lang="en-US" sz="1200" i="1" dirty="0">
                <a:latin typeface="Calibri" pitchFamily="34" charset="0"/>
                <a:cs typeface="Arial" pitchFamily="34" charset="0"/>
              </a:rPr>
              <a:t> </a:t>
            </a:r>
            <a:r>
              <a:rPr lang="el-GR" sz="1200" i="1" dirty="0">
                <a:latin typeface="Calibri" pitchFamily="34" charset="0"/>
                <a:cs typeface="Arial" pitchFamily="34" charset="0"/>
              </a:rPr>
              <a:t>1317/Β'/23-04-2012</a:t>
            </a:r>
            <a:endParaRPr lang="el-GR" sz="1200" dirty="0"/>
          </a:p>
        </p:txBody>
      </p:sp>
      <p:sp>
        <p:nvSpPr>
          <p:cNvPr id="4" name="TextBox 3"/>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smtClean="0">
                <a:solidFill>
                  <a:schemeClr val="tx1"/>
                </a:solidFill>
                <a:effectLst>
                  <a:outerShdw blurRad="38100" dist="38100" dir="2700000" algn="tl">
                    <a:srgbClr val="000000">
                      <a:alpha val="43137"/>
                    </a:srgbClr>
                  </a:outerShdw>
                </a:effectLst>
              </a:rPr>
              <a:t>Ηλεκτρονική Θυρίδα Πολίτη</a:t>
            </a:r>
            <a:endParaRPr lang="el-GR" sz="2800" dirty="0">
              <a:solidFill>
                <a:schemeClr val="tx1"/>
              </a:solidFill>
              <a:effectLst>
                <a:outerShdw blurRad="38100" dist="38100" dir="2700000" algn="tl">
                  <a:srgbClr val="000000">
                    <a:alpha val="43137"/>
                  </a:srgbClr>
                </a:outerShdw>
              </a:effectLst>
            </a:endParaRPr>
          </a:p>
        </p:txBody>
      </p:sp>
      <p:pic>
        <p:nvPicPr>
          <p:cNvPr id="7" name="Εικόνα 6"/>
          <p:cNvPicPr/>
          <p:nvPr/>
        </p:nvPicPr>
        <p:blipFill>
          <a:blip r:embed="rId2" cstate="print">
            <a:extLst>
              <a:ext uri="{28A0092B-C50C-407E-A947-70E740481C1C}">
                <a14:useLocalDpi xmlns:a14="http://schemas.microsoft.com/office/drawing/2010/main" xmlns="" val="0"/>
              </a:ext>
            </a:extLst>
          </a:blip>
          <a:stretch>
            <a:fillRect/>
          </a:stretch>
        </p:blipFill>
        <p:spPr>
          <a:xfrm>
            <a:off x="7380312" y="136842"/>
            <a:ext cx="1728192" cy="627862"/>
          </a:xfrm>
          <a:prstGeom prst="rect">
            <a:avLst/>
          </a:prstGeom>
        </p:spPr>
      </p:pic>
      <p:graphicFrame>
        <p:nvGraphicFramePr>
          <p:cNvPr id="5" name="Διάγραμμα 4"/>
          <p:cNvGraphicFramePr/>
          <p:nvPr>
            <p:extLst>
              <p:ext uri="{D42A27DB-BD31-4B8C-83A1-F6EECF244321}">
                <p14:modId xmlns:p14="http://schemas.microsoft.com/office/powerpoint/2010/main" xmlns="" val="1463174286"/>
              </p:ext>
            </p:extLst>
          </p:nvPr>
        </p:nvGraphicFramePr>
        <p:xfrm>
          <a:off x="539552" y="4168684"/>
          <a:ext cx="8223035" cy="229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4"/>
          <p:cNvPicPr>
            <a:picLocks noChangeAspect="1" noChangeArrowheads="1"/>
          </p:cNvPicPr>
          <p:nvPr/>
        </p:nvPicPr>
        <p:blipFill>
          <a:blip r:embed="rId8" cstate="print"/>
          <a:srcRect/>
          <a:stretch>
            <a:fillRect/>
          </a:stretch>
        </p:blipFill>
        <p:spPr bwMode="auto">
          <a:xfrm>
            <a:off x="1355695" y="4187616"/>
            <a:ext cx="622451" cy="742442"/>
          </a:xfrm>
          <a:prstGeom prst="rect">
            <a:avLst/>
          </a:prstGeom>
          <a:noFill/>
          <a:ln w="9525">
            <a:noFill/>
            <a:miter lim="800000"/>
            <a:headEnd/>
            <a:tailEnd/>
          </a:ln>
        </p:spPr>
      </p:pic>
      <p:grpSp>
        <p:nvGrpSpPr>
          <p:cNvPr id="6" name="41 - Ομάδα"/>
          <p:cNvGrpSpPr>
            <a:grpSpLocks/>
          </p:cNvGrpSpPr>
          <p:nvPr/>
        </p:nvGrpSpPr>
        <p:grpSpPr bwMode="auto">
          <a:xfrm>
            <a:off x="1263961" y="5104788"/>
            <a:ext cx="714185" cy="632062"/>
            <a:chOff x="3143240" y="5315045"/>
            <a:chExt cx="785818" cy="944063"/>
          </a:xfrm>
        </p:grpSpPr>
        <p:pic>
          <p:nvPicPr>
            <p:cNvPr id="15" name="Picture 15"/>
            <p:cNvPicPr>
              <a:picLocks noChangeAspect="1" noChangeArrowheads="1"/>
            </p:cNvPicPr>
            <p:nvPr/>
          </p:nvPicPr>
          <p:blipFill>
            <a:blip r:embed="rId9" cstate="print"/>
            <a:srcRect/>
            <a:stretch>
              <a:fillRect/>
            </a:stretch>
          </p:blipFill>
          <p:spPr bwMode="auto">
            <a:xfrm>
              <a:off x="3143240" y="5500702"/>
              <a:ext cx="785818" cy="758406"/>
            </a:xfrm>
            <a:prstGeom prst="rect">
              <a:avLst/>
            </a:prstGeom>
            <a:noFill/>
            <a:ln w="9525">
              <a:noFill/>
              <a:miter lim="800000"/>
              <a:headEnd/>
              <a:tailEnd/>
            </a:ln>
          </p:spPr>
        </p:pic>
        <p:pic>
          <p:nvPicPr>
            <p:cNvPr id="16" name="Picture 11"/>
            <p:cNvPicPr>
              <a:picLocks noChangeAspect="1" noChangeArrowheads="1"/>
            </p:cNvPicPr>
            <p:nvPr/>
          </p:nvPicPr>
          <p:blipFill>
            <a:blip r:embed="rId10" cstate="print"/>
            <a:srcRect/>
            <a:stretch>
              <a:fillRect/>
            </a:stretch>
          </p:blipFill>
          <p:spPr bwMode="auto">
            <a:xfrm>
              <a:off x="3194521" y="5315045"/>
              <a:ext cx="234471" cy="328533"/>
            </a:xfrm>
            <a:prstGeom prst="rect">
              <a:avLst/>
            </a:prstGeom>
            <a:noFill/>
            <a:ln w="9525">
              <a:noFill/>
              <a:miter lim="800000"/>
              <a:headEnd/>
              <a:tailEnd/>
            </a:ln>
          </p:spPr>
        </p:pic>
      </p:grpSp>
      <p:pic>
        <p:nvPicPr>
          <p:cNvPr id="17" name="Εικόνα 16"/>
          <p:cNvPicPr/>
          <p:nvPr/>
        </p:nvPicPr>
        <p:blipFill>
          <a:blip r:embed="rId2" cstate="print">
            <a:extLst>
              <a:ext uri="{28A0092B-C50C-407E-A947-70E740481C1C}">
                <a14:useLocalDpi xmlns:a14="http://schemas.microsoft.com/office/drawing/2010/main" xmlns="" val="0"/>
              </a:ext>
            </a:extLst>
          </a:blip>
          <a:stretch>
            <a:fillRect/>
          </a:stretch>
        </p:blipFill>
        <p:spPr>
          <a:xfrm>
            <a:off x="559415" y="5961710"/>
            <a:ext cx="1592560" cy="627862"/>
          </a:xfrm>
          <a:prstGeom prst="rect">
            <a:avLst/>
          </a:prstGeom>
        </p:spPr>
      </p:pic>
      <p:grpSp>
        <p:nvGrpSpPr>
          <p:cNvPr id="8" name="41 - Ομάδα"/>
          <p:cNvGrpSpPr>
            <a:grpSpLocks/>
          </p:cNvGrpSpPr>
          <p:nvPr/>
        </p:nvGrpSpPr>
        <p:grpSpPr bwMode="auto">
          <a:xfrm>
            <a:off x="7382925" y="5052073"/>
            <a:ext cx="1010896" cy="973961"/>
            <a:chOff x="3143240" y="5315045"/>
            <a:chExt cx="785818" cy="944063"/>
          </a:xfrm>
        </p:grpSpPr>
        <p:pic>
          <p:nvPicPr>
            <p:cNvPr id="19" name="Picture 15"/>
            <p:cNvPicPr>
              <a:picLocks noChangeAspect="1" noChangeArrowheads="1"/>
            </p:cNvPicPr>
            <p:nvPr/>
          </p:nvPicPr>
          <p:blipFill>
            <a:blip r:embed="rId9" cstate="print"/>
            <a:srcRect/>
            <a:stretch>
              <a:fillRect/>
            </a:stretch>
          </p:blipFill>
          <p:spPr bwMode="auto">
            <a:xfrm>
              <a:off x="3143240" y="5500702"/>
              <a:ext cx="785818" cy="758406"/>
            </a:xfrm>
            <a:prstGeom prst="rect">
              <a:avLst/>
            </a:prstGeom>
            <a:noFill/>
            <a:ln w="9525">
              <a:noFill/>
              <a:miter lim="800000"/>
              <a:headEnd/>
              <a:tailEnd/>
            </a:ln>
          </p:spPr>
        </p:pic>
        <p:pic>
          <p:nvPicPr>
            <p:cNvPr id="20" name="Picture 11"/>
            <p:cNvPicPr>
              <a:picLocks noChangeAspect="1" noChangeArrowheads="1"/>
            </p:cNvPicPr>
            <p:nvPr/>
          </p:nvPicPr>
          <p:blipFill>
            <a:blip r:embed="rId10" cstate="print"/>
            <a:srcRect/>
            <a:stretch>
              <a:fillRect/>
            </a:stretch>
          </p:blipFill>
          <p:spPr bwMode="auto">
            <a:xfrm>
              <a:off x="3194521" y="5315045"/>
              <a:ext cx="234471" cy="328533"/>
            </a:xfrm>
            <a:prstGeom prst="rect">
              <a:avLst/>
            </a:prstGeom>
            <a:noFill/>
            <a:ln w="9525">
              <a:noFill/>
              <a:miter lim="800000"/>
              <a:headEnd/>
              <a:tailEnd/>
            </a:ln>
          </p:spPr>
        </p:pic>
      </p:grpSp>
      <p:pic>
        <p:nvPicPr>
          <p:cNvPr id="21" name="Picture 8"/>
          <p:cNvPicPr>
            <a:picLocks noChangeAspect="1" noChangeArrowheads="1"/>
          </p:cNvPicPr>
          <p:nvPr/>
        </p:nvPicPr>
        <p:blipFill>
          <a:blip r:embed="rId11" cstate="print"/>
          <a:srcRect/>
          <a:stretch>
            <a:fillRect/>
          </a:stretch>
        </p:blipFill>
        <p:spPr bwMode="auto">
          <a:xfrm>
            <a:off x="7668345" y="3355219"/>
            <a:ext cx="541043" cy="381417"/>
          </a:xfrm>
          <a:prstGeom prst="rect">
            <a:avLst/>
          </a:prstGeom>
          <a:noFill/>
          <a:ln w="9525">
            <a:noFill/>
            <a:miter lim="800000"/>
            <a:headEnd/>
            <a:tailEnd/>
          </a:ln>
        </p:spPr>
      </p:pic>
      <p:pic>
        <p:nvPicPr>
          <p:cNvPr id="22" name="Picture 8"/>
          <p:cNvPicPr>
            <a:picLocks noChangeAspect="1" noChangeArrowheads="1"/>
          </p:cNvPicPr>
          <p:nvPr/>
        </p:nvPicPr>
        <p:blipFill>
          <a:blip r:embed="rId11" cstate="print"/>
          <a:srcRect/>
          <a:stretch>
            <a:fillRect/>
          </a:stretch>
        </p:blipFill>
        <p:spPr bwMode="auto">
          <a:xfrm>
            <a:off x="6849505" y="3374223"/>
            <a:ext cx="541043" cy="381417"/>
          </a:xfrm>
          <a:prstGeom prst="rect">
            <a:avLst/>
          </a:prstGeom>
          <a:noFill/>
          <a:ln w="9525">
            <a:noFill/>
            <a:miter lim="800000"/>
            <a:headEnd/>
            <a:tailEnd/>
          </a:ln>
        </p:spPr>
      </p:pic>
      <p:pic>
        <p:nvPicPr>
          <p:cNvPr id="23" name="Picture 8"/>
          <p:cNvPicPr>
            <a:picLocks noChangeAspect="1" noChangeArrowheads="1"/>
          </p:cNvPicPr>
          <p:nvPr/>
        </p:nvPicPr>
        <p:blipFill>
          <a:blip r:embed="rId11" cstate="print"/>
          <a:srcRect/>
          <a:stretch>
            <a:fillRect/>
          </a:stretch>
        </p:blipFill>
        <p:spPr bwMode="auto">
          <a:xfrm>
            <a:off x="5983561" y="3374223"/>
            <a:ext cx="541043" cy="381417"/>
          </a:xfrm>
          <a:prstGeom prst="rect">
            <a:avLst/>
          </a:prstGeom>
          <a:noFill/>
          <a:ln w="9525">
            <a:noFill/>
            <a:miter lim="800000"/>
            <a:headEnd/>
            <a:tailEnd/>
          </a:ln>
        </p:spPr>
      </p:pic>
      <p:cxnSp>
        <p:nvCxnSpPr>
          <p:cNvPr id="24" name="61 - Ευθύγραμμο βέλος σύνδεσης"/>
          <p:cNvCxnSpPr/>
          <p:nvPr/>
        </p:nvCxnSpPr>
        <p:spPr bwMode="auto">
          <a:xfrm flipH="1" flipV="1">
            <a:off x="7581939" y="3976410"/>
            <a:ext cx="14398" cy="1056370"/>
          </a:xfrm>
          <a:prstGeom prst="straightConnector1">
            <a:avLst/>
          </a:prstGeom>
          <a:ln w="635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a:off x="5796137" y="3873685"/>
            <a:ext cx="3066560"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9" name="Ομάδα 28"/>
          <p:cNvGrpSpPr/>
          <p:nvPr/>
        </p:nvGrpSpPr>
        <p:grpSpPr>
          <a:xfrm>
            <a:off x="5926702" y="2996952"/>
            <a:ext cx="2741588" cy="1273833"/>
            <a:chOff x="1685082" y="-914447"/>
            <a:chExt cx="2741588" cy="1273833"/>
          </a:xfrm>
        </p:grpSpPr>
        <p:sp>
          <p:nvSpPr>
            <p:cNvPr id="30" name="Ορθογώνιο 29"/>
            <p:cNvSpPr/>
            <p:nvPr/>
          </p:nvSpPr>
          <p:spPr>
            <a:xfrm>
              <a:off x="1685082" y="1119"/>
              <a:ext cx="1632505" cy="3582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Ορθογώνιο 30"/>
            <p:cNvSpPr/>
            <p:nvPr/>
          </p:nvSpPr>
          <p:spPr>
            <a:xfrm>
              <a:off x="1748923" y="-914447"/>
              <a:ext cx="2677747" cy="3582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l-GR" sz="1600" dirty="0" smtClean="0">
                  <a:solidFill>
                    <a:schemeClr val="tx2"/>
                  </a:solidFill>
                </a:rPr>
                <a:t>Φορείς δημόσιας διοίκησης</a:t>
              </a:r>
              <a:endParaRPr lang="el-GR" sz="1600" kern="1200" dirty="0">
                <a:solidFill>
                  <a:schemeClr val="tx2"/>
                </a:solidFill>
              </a:endParaRPr>
            </a:p>
          </p:txBody>
        </p:sp>
      </p:grpSp>
    </p:spTree>
    <p:extLst>
      <p:ext uri="{BB962C8B-B14F-4D97-AF65-F5344CB8AC3E}">
        <p14:creationId xmlns:p14="http://schemas.microsoft.com/office/powerpoint/2010/main" xmlns="" val="1710550266"/>
      </p:ext>
    </p:extLst>
  </p:cSld>
  <p:clrMapOvr>
    <a:masterClrMapping/>
  </p:clrMapOvr>
  <p:transition advClick="0" advTm="1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2081" r="4539" b="27677"/>
          <a:stretch/>
        </p:blipFill>
        <p:spPr bwMode="auto">
          <a:xfrm>
            <a:off x="179513" y="2919821"/>
            <a:ext cx="4320480" cy="1058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6097" r="29162" b="52475"/>
          <a:stretch/>
        </p:blipFill>
        <p:spPr bwMode="auto">
          <a:xfrm>
            <a:off x="4638652" y="1729106"/>
            <a:ext cx="3406786" cy="1190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5803" b="78271"/>
          <a:stretch/>
        </p:blipFill>
        <p:spPr bwMode="auto">
          <a:xfrm>
            <a:off x="179512" y="1484784"/>
            <a:ext cx="3412387" cy="115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7536" r="5151"/>
          <a:stretch/>
        </p:blipFill>
        <p:spPr bwMode="auto">
          <a:xfrm>
            <a:off x="4621274" y="3284984"/>
            <a:ext cx="4322082" cy="1182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233" y="4365104"/>
            <a:ext cx="4608512" cy="1219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82077" y="5229200"/>
            <a:ext cx="3800475" cy="1381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65280" y="941239"/>
            <a:ext cx="886942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l-GR"/>
            </a:defPPr>
            <a:lvl1pPr marL="0" marR="0" lvl="0" indent="0" algn="ctr" defTabSz="914400" eaLnBrk="1" latinLnBrk="0" hangingPunct="1">
              <a:lnSpc>
                <a:spcPct val="100000"/>
              </a:lnSpc>
              <a:buClrTx/>
              <a:buSzTx/>
              <a:buFontTx/>
              <a:buNone/>
              <a:tabLst/>
              <a:defRPr kumimoji="0" sz="4000" b="1" i="0" u="none" strike="noStrike" cap="none" normalizeH="0" baseline="0">
                <a:ln>
                  <a:noFill/>
                </a:ln>
                <a:solidFill>
                  <a:srgbClr val="FFFFFF"/>
                </a:solidFill>
                <a:effectLst/>
                <a:latin typeface="Calibri" pitchFamily="34" charset="0"/>
                <a:ea typeface="Times New Roman" pitchFamily="18" charset="0"/>
                <a:cs typeface="Times New Roman" pitchFamily="18" charset="0"/>
              </a:defRPr>
            </a:lvl1pPr>
          </a:lstStyle>
          <a:p>
            <a:r>
              <a:rPr lang="el-GR" sz="2800" dirty="0" smtClean="0">
                <a:solidFill>
                  <a:schemeClr val="tx1"/>
                </a:solidFill>
                <a:effectLst>
                  <a:outerShdw blurRad="38100" dist="38100" dir="2700000" algn="tl">
                    <a:srgbClr val="000000">
                      <a:alpha val="43137"/>
                    </a:srgbClr>
                  </a:outerShdw>
                </a:effectLst>
              </a:rPr>
              <a:t>Έγγραφα στην Ηλεκτρονική Θυρίδα</a:t>
            </a:r>
            <a:endParaRPr lang="el-GR"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97094826"/>
      </p:ext>
    </p:extLst>
  </p:cSld>
  <p:clrMapOvr>
    <a:masterClrMapping/>
  </p:clrMapOvr>
  <p:transition advClick="0" advTm="1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ιζόντιος πάπυρος"/>
          <p:cNvSpPr/>
          <p:nvPr/>
        </p:nvSpPr>
        <p:spPr bwMode="gray">
          <a:xfrm>
            <a:off x="899592" y="2060848"/>
            <a:ext cx="7056784" cy="3240360"/>
          </a:xfrm>
          <a:prstGeom prst="horizontalScroll">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2000" tIns="72000" rIns="72000" bIns="72000" numCol="1" rtlCol="0" anchor="t" anchorCtr="0" compatLnSpc="1">
            <a:noAutofit/>
          </a:bodyPr>
          <a:lstStyle/>
          <a:p>
            <a:pPr marL="0" marR="0" indent="0" algn="ctr" defTabSz="914400" rtl="0" eaLnBrk="1" fontAlgn="base" latinLnBrk="0" hangingPunct="1">
              <a:lnSpc>
                <a:spcPct val="100000"/>
              </a:lnSpc>
              <a:spcBef>
                <a:spcPts val="0"/>
              </a:spcBef>
              <a:spcAft>
                <a:spcPts val="300"/>
              </a:spcAft>
              <a:buClrTx/>
              <a:buSzTx/>
              <a:buFontTx/>
              <a:buNone/>
              <a:tabLst/>
            </a:pPr>
            <a:endParaRPr kumimoji="0" lang="el-GR" sz="3200" i="0" u="none" strike="noStrike" kern="0" normalizeH="0" baseline="0" noProof="0" dirty="0" smtClean="0">
              <a:uLnTx/>
              <a:uFillTx/>
              <a:latin typeface="Calibri" pitchFamily="34" charset="0"/>
              <a:cs typeface="Arial" pitchFamily="34" charset="0"/>
            </a:endParaRPr>
          </a:p>
          <a:p>
            <a:pPr marL="0" marR="0" indent="0" algn="ctr" defTabSz="914400" rtl="0" eaLnBrk="1" fontAlgn="base" latinLnBrk="0" hangingPunct="1">
              <a:lnSpc>
                <a:spcPct val="100000"/>
              </a:lnSpc>
              <a:spcBef>
                <a:spcPts val="0"/>
              </a:spcBef>
              <a:spcAft>
                <a:spcPts val="300"/>
              </a:spcAft>
              <a:buClrTx/>
              <a:buSzTx/>
              <a:buFontTx/>
              <a:buNone/>
              <a:tabLst/>
            </a:pPr>
            <a:r>
              <a:rPr kumimoji="0" lang="el-GR" sz="3200" i="0" u="none" strike="noStrike" kern="0" normalizeH="0" baseline="0" noProof="0" dirty="0" smtClean="0">
                <a:uLnTx/>
                <a:uFillTx/>
                <a:latin typeface="Calibri" pitchFamily="34" charset="0"/>
                <a:cs typeface="Arial" pitchFamily="34" charset="0"/>
              </a:rPr>
              <a:t>Το σημαντικότερο όμως είναι η εξοικονόμηση κόστους και χρόνου για τους πολίτες!</a:t>
            </a:r>
          </a:p>
        </p:txBody>
      </p:sp>
      <p:pic>
        <p:nvPicPr>
          <p:cNvPr id="5" name="Picture 2" descr="http://www.lanpark.eu/sites/default/files/img/Interoperability_XL_0.jpe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colorTemperature colorTemp="7200"/>
                    </a14:imgEffect>
                  </a14:imgLayer>
                </a14:imgProps>
              </a:ext>
              <a:ext uri="{28A0092B-C50C-407E-A947-70E740481C1C}">
                <a14:useLocalDpi xmlns:a14="http://schemas.microsoft.com/office/drawing/2010/main" xmlns="" val="0"/>
              </a:ext>
            </a:extLst>
          </a:blip>
          <a:srcRect/>
          <a:stretch>
            <a:fillRect/>
          </a:stretch>
        </p:blipFill>
        <p:spPr bwMode="auto">
          <a:xfrm>
            <a:off x="7916735" y="44624"/>
            <a:ext cx="1191769" cy="8036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9862853"/>
      </p:ext>
    </p:extLst>
  </p:cSld>
  <p:clrMapOvr>
    <a:masterClrMapping/>
  </p:clrMapOvr>
  <p:transition advClick="0" advTm="1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TextBox 10"/>
          <p:cNvSpPr txBox="1"/>
          <p:nvPr/>
        </p:nvSpPr>
        <p:spPr bwMode="auto">
          <a:xfrm>
            <a:off x="1259632" y="5733256"/>
            <a:ext cx="7200800" cy="646331"/>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dirty="0">
                <a:solidFill>
                  <a:schemeClr val="tx2"/>
                </a:solidFill>
                <a:latin typeface="+mn-lt"/>
              </a:rPr>
              <a:t>ΕΛΛΗΝΙΚΗ ΔΗΜΟΚΡΑΤΙΑ</a:t>
            </a:r>
            <a:endParaRPr lang="en-US" altLang="el-GR" dirty="0">
              <a:solidFill>
                <a:schemeClr val="tx2"/>
              </a:solidFill>
              <a:latin typeface="+mn-lt"/>
            </a:endParaRPr>
          </a:p>
          <a:p>
            <a:r>
              <a:rPr lang="el-GR" altLang="el-GR" dirty="0">
                <a:solidFill>
                  <a:schemeClr val="tx2"/>
                </a:solidFill>
                <a:latin typeface="+mn-lt"/>
              </a:rPr>
              <a:t>Υπουργείο </a:t>
            </a:r>
            <a:r>
              <a:rPr lang="el-GR" altLang="el-GR" dirty="0" smtClean="0">
                <a:solidFill>
                  <a:schemeClr val="tx2"/>
                </a:solidFill>
                <a:latin typeface="+mn-lt"/>
              </a:rPr>
              <a:t>Διοικητικής Ανασυγκρότησης</a:t>
            </a:r>
          </a:p>
        </p:txBody>
      </p:sp>
      <p:pic>
        <p:nvPicPr>
          <p:cNvPr id="46091"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5589240"/>
            <a:ext cx="936104" cy="1096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323528" y="928466"/>
            <a:ext cx="8568952"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40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Νέα έργα</a:t>
            </a:r>
            <a:r>
              <a:rPr kumimoji="0" lang="el-GR" altLang="el-GR" sz="4000" b="1" i="0" u="none" strike="noStrike" cap="none" normalizeH="0" dirty="0" smtClean="0">
                <a:ln>
                  <a:noFill/>
                </a:ln>
                <a:solidFill>
                  <a:srgbClr val="FFFFFF"/>
                </a:solidFill>
                <a:effectLst/>
                <a:latin typeface="Calibri" pitchFamily="34" charset="0"/>
                <a:ea typeface="Times New Roman" pitchFamily="18" charset="0"/>
                <a:cs typeface="Times New Roman" pitchFamily="18" charset="0"/>
              </a:rPr>
              <a:t> Ηλεκτρονικής Διακυβέρνησης</a:t>
            </a:r>
            <a:endParaRPr kumimoji="0" lang="el-GR" altLang="el-GR" sz="6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2" name="Picture 2" descr="http://www.lgcnsblog.com/wp-content/uploads/2014/07/VIVA_04.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987824" y="2492896"/>
            <a:ext cx="2895600" cy="181453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TextBox 10"/>
          <p:cNvSpPr txBox="1"/>
          <p:nvPr/>
        </p:nvSpPr>
        <p:spPr bwMode="auto">
          <a:xfrm>
            <a:off x="1259632" y="5733256"/>
            <a:ext cx="7200800" cy="646331"/>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dirty="0">
                <a:solidFill>
                  <a:schemeClr val="tx2"/>
                </a:solidFill>
                <a:latin typeface="+mn-lt"/>
              </a:rPr>
              <a:t>ΕΛΛΗΝΙΚΗ ΔΗΜΟΚΡΑΤΙΑ</a:t>
            </a:r>
            <a:endParaRPr lang="en-US" altLang="el-GR" dirty="0">
              <a:solidFill>
                <a:schemeClr val="tx2"/>
              </a:solidFill>
              <a:latin typeface="+mn-lt"/>
            </a:endParaRPr>
          </a:p>
          <a:p>
            <a:r>
              <a:rPr lang="el-GR" altLang="el-GR" dirty="0">
                <a:solidFill>
                  <a:schemeClr val="tx2"/>
                </a:solidFill>
                <a:latin typeface="+mn-lt"/>
              </a:rPr>
              <a:t>Υπουργείο </a:t>
            </a:r>
            <a:r>
              <a:rPr lang="el-GR" altLang="el-GR" dirty="0" smtClean="0">
                <a:solidFill>
                  <a:schemeClr val="tx2"/>
                </a:solidFill>
                <a:latin typeface="+mn-lt"/>
              </a:rPr>
              <a:t>Διοικητικής Ανασυγκρότησης</a:t>
            </a:r>
          </a:p>
        </p:txBody>
      </p:sp>
      <p:pic>
        <p:nvPicPr>
          <p:cNvPr id="46091"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5589240"/>
            <a:ext cx="936104" cy="1096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323528" y="1236242"/>
            <a:ext cx="856895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40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Ηλεκτρονική Αυτεπάγγελτη Αναζήτηση</a:t>
            </a:r>
            <a:endParaRPr kumimoji="0" lang="el-GR" altLang="el-GR" sz="6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3" name="Picture 2" descr="http://www.infocom.gr/wp-content/uploads/2012/09/e_government_ilektroniki_diakivernisi.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347864" y="2708920"/>
            <a:ext cx="2493600" cy="171161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57200" y="1204472"/>
            <a:ext cx="8001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ctr" fontAlgn="base">
              <a:lnSpc>
                <a:spcPct val="150000"/>
              </a:lnSpc>
              <a:spcBef>
                <a:spcPct val="0"/>
              </a:spcBef>
              <a:spcAft>
                <a:spcPct val="0"/>
              </a:spcAft>
              <a:buClrTx/>
              <a:buSzTx/>
              <a:tabLst>
                <a:tab pos="1943100" algn="l"/>
                <a:tab pos="2636838" algn="ctr"/>
              </a:tabLst>
            </a:pPr>
            <a:r>
              <a:rPr lang="el-GR" sz="3600" b="1" u="sng" dirty="0" smtClean="0">
                <a:solidFill>
                  <a:schemeClr val="tx2"/>
                </a:solidFill>
                <a:latin typeface="Calibri" panose="020F0502020204030204" pitchFamily="34" charset="0"/>
              </a:rPr>
              <a:t>Η ιδέα</a:t>
            </a:r>
            <a:r>
              <a:rPr lang="el-GR" sz="3600" dirty="0" smtClean="0">
                <a:solidFill>
                  <a:schemeClr val="tx2"/>
                </a:solidFill>
                <a:latin typeface="Calibri" panose="020F0502020204030204" pitchFamily="34" charset="0"/>
              </a:rPr>
              <a:t>:  </a:t>
            </a:r>
            <a:endParaRPr lang="en-US" sz="3600" dirty="0" smtClean="0">
              <a:solidFill>
                <a:schemeClr val="tx2"/>
              </a:solidFill>
              <a:latin typeface="Calibri" panose="020F0502020204030204" pitchFamily="34" charset="0"/>
            </a:endParaRPr>
          </a:p>
          <a:p>
            <a:pPr marL="342900" marR="0" lvl="0" indent="-342900" algn="ctr" fontAlgn="base">
              <a:lnSpc>
                <a:spcPct val="150000"/>
              </a:lnSpc>
              <a:spcBef>
                <a:spcPct val="0"/>
              </a:spcBef>
              <a:spcAft>
                <a:spcPct val="0"/>
              </a:spcAft>
              <a:buClrTx/>
              <a:buSzTx/>
              <a:tabLst>
                <a:tab pos="1943100" algn="l"/>
                <a:tab pos="2636838" algn="ctr"/>
              </a:tabLst>
            </a:pPr>
            <a:r>
              <a:rPr lang="el-GR" sz="2400" dirty="0" smtClean="0">
                <a:solidFill>
                  <a:schemeClr val="tx2"/>
                </a:solidFill>
                <a:latin typeface="Calibri" panose="020F0502020204030204" pitchFamily="34" charset="0"/>
              </a:rPr>
              <a:t>Πιστοποιημένοι Δημόσιοι Υπάλληλοι όλων των Φορέων αναζητούν ηλεκτρονικά πιστοποιητικά πολιτών έχοντας πρόσβαση στο πληροφοριακό σύστημα του Φορέα που τα εκδίδει</a:t>
            </a:r>
            <a:r>
              <a:rPr lang="en-US" sz="2400" dirty="0" smtClean="0">
                <a:solidFill>
                  <a:schemeClr val="tx2"/>
                </a:solidFill>
                <a:latin typeface="Calibri" panose="020F0502020204030204" pitchFamily="34" charset="0"/>
              </a:rPr>
              <a:t>.</a:t>
            </a:r>
            <a:endParaRPr lang="el-GR" sz="2400" dirty="0" smtClean="0">
              <a:solidFill>
                <a:schemeClr val="tx2"/>
              </a:solidFill>
              <a:latin typeface="Calibri" panose="020F0502020204030204" pitchFamily="34" charset="0"/>
            </a:endParaRPr>
          </a:p>
        </p:txBody>
      </p:sp>
      <p:pic>
        <p:nvPicPr>
          <p:cNvPr id="46083" name="Picture 3" descr="ÎÏÎ¿ÏÎ­Î»ÎµÏÎ¼Î± ÎµÎ¹ÎºÏÎ½Î±Ï Î³Î¹Î± idea"/>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6172200" y="3962400"/>
            <a:ext cx="2076450" cy="2076450"/>
          </a:xfrm>
          <a:prstGeom prst="rect">
            <a:avLst/>
          </a:prstGeom>
          <a:noFill/>
        </p:spPr>
      </p:pic>
    </p:spTree>
  </p:cSld>
  <p:clrMapOvr>
    <a:masterClrMapping/>
  </p:clrMapOvr>
  <p:transition advClick="0"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srcRect t="6946"/>
          <a:stretch>
            <a:fillRect/>
          </a:stretch>
        </p:blipFill>
        <p:spPr bwMode="auto">
          <a:xfrm>
            <a:off x="0" y="1730317"/>
            <a:ext cx="8399721" cy="5127683"/>
          </a:xfrm>
          <a:prstGeom prst="rect">
            <a:avLst/>
          </a:prstGeom>
          <a:noFill/>
          <a:ln w="9525">
            <a:noFill/>
            <a:miter lim="800000"/>
            <a:headEnd/>
            <a:tailEnd/>
          </a:ln>
        </p:spPr>
      </p:pic>
      <p:sp>
        <p:nvSpPr>
          <p:cNvPr id="5" name="1 - Τίτλος"/>
          <p:cNvSpPr>
            <a:spLocks noGrp="1"/>
          </p:cNvSpPr>
          <p:nvPr>
            <p:ph type="title"/>
          </p:nvPr>
        </p:nvSpPr>
        <p:spPr>
          <a:xfrm>
            <a:off x="251520" y="908720"/>
            <a:ext cx="8407400" cy="530225"/>
          </a:xfrm>
          <a:solidFill>
            <a:schemeClr val="bg1"/>
          </a:solidFill>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sz="40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Τακτικό Προσωπικό 2009-2017</a:t>
            </a:r>
            <a:endParaRPr lang="el-GR" sz="40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Tree>
  </p:cSld>
  <p:clrMapOvr>
    <a:masterClrMapping/>
  </p:clrMapOvr>
  <p:transition advClick="0" advTm="1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52400" y="1371600"/>
            <a:ext cx="8763000" cy="51046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fontAlgn="base">
              <a:lnSpc>
                <a:spcPct val="130000"/>
              </a:lnSpc>
              <a:spcBef>
                <a:spcPct val="0"/>
              </a:spcBef>
              <a:spcAft>
                <a:spcPct val="0"/>
              </a:spcAft>
              <a:buClrTx/>
              <a:buSzTx/>
              <a:buFont typeface="Wingdings" panose="05000000000000000000" pitchFamily="2" charset="2"/>
              <a:buChar char="v"/>
              <a:tabLst>
                <a:tab pos="1943100" algn="l"/>
                <a:tab pos="2636838" algn="ctr"/>
              </a:tabLst>
            </a:pPr>
            <a:r>
              <a:rPr lang="el-GR" dirty="0" smtClean="0">
                <a:solidFill>
                  <a:schemeClr val="tx2"/>
                </a:solidFill>
                <a:latin typeface="Calibri" panose="020F0502020204030204" pitchFamily="34" charset="0"/>
              </a:rPr>
              <a:t>Η συγκεκριμένη πρόταση στοχεύει στην αξιοποίηση της διαλειτουργικότητας των ηλεκτρονικών συστημάτων από τις Δημόσιες Υπηρεσίες, για την αυτεπάγγελτη και με ηλεκτρονικό τρόπο αναζήτηση όλων των δικαιολογητικών, που παρέχονται ηλεκτρονικά από τους αρμόδιους δημόσιους φορείς έκδοσης.</a:t>
            </a:r>
            <a:endParaRPr lang="en-US" dirty="0" smtClean="0">
              <a:solidFill>
                <a:schemeClr val="tx2"/>
              </a:solidFill>
              <a:latin typeface="Calibri" panose="020F0502020204030204" pitchFamily="34" charset="0"/>
            </a:endParaRPr>
          </a:p>
          <a:p>
            <a:pPr marL="342900" marR="0" lvl="0" indent="-342900" algn="just" fontAlgn="base">
              <a:lnSpc>
                <a:spcPct val="130000"/>
              </a:lnSpc>
              <a:spcBef>
                <a:spcPct val="0"/>
              </a:spcBef>
              <a:spcAft>
                <a:spcPct val="0"/>
              </a:spcAft>
              <a:buClrTx/>
              <a:buSzTx/>
              <a:buFont typeface="Wingdings" panose="05000000000000000000" pitchFamily="2" charset="2"/>
              <a:buChar char="v"/>
              <a:tabLst>
                <a:tab pos="1943100" algn="l"/>
                <a:tab pos="2636838" algn="ctr"/>
              </a:tabLst>
            </a:pPr>
            <a:r>
              <a:rPr lang="el-GR" dirty="0" smtClean="0">
                <a:solidFill>
                  <a:schemeClr val="tx2"/>
                </a:solidFill>
                <a:latin typeface="Calibri" panose="020F0502020204030204" pitchFamily="34" charset="0"/>
              </a:rPr>
              <a:t>Στο εξής, για όλα τα δικαιολογητικά που μπορούν να εκδοθούν ηλεκτρονικά, ο πολίτης δεν θα χρειάζεται να κάνει καμία ενέργεια, ούτε σε ΚΕΠ, ούτε στην Εθνική Πύλη ΕΡΜΗΣ, ούτε σε οποιονδήποτε Δημόσιο Φορέα.  </a:t>
            </a:r>
            <a:endParaRPr lang="en-US" dirty="0" smtClean="0">
              <a:solidFill>
                <a:schemeClr val="tx2"/>
              </a:solidFill>
              <a:latin typeface="Calibri" panose="020F0502020204030204" pitchFamily="34" charset="0"/>
            </a:endParaRPr>
          </a:p>
          <a:p>
            <a:pPr marL="342900" marR="0" lvl="0" indent="-342900" algn="just" fontAlgn="base">
              <a:lnSpc>
                <a:spcPct val="130000"/>
              </a:lnSpc>
              <a:spcBef>
                <a:spcPct val="0"/>
              </a:spcBef>
              <a:spcAft>
                <a:spcPct val="0"/>
              </a:spcAft>
              <a:buClrTx/>
              <a:buSzTx/>
              <a:buFont typeface="Wingdings" panose="05000000000000000000" pitchFamily="2" charset="2"/>
              <a:buChar char="v"/>
              <a:tabLst>
                <a:tab pos="1943100" algn="l"/>
                <a:tab pos="2636838" algn="ctr"/>
              </a:tabLst>
            </a:pPr>
            <a:r>
              <a:rPr lang="el-GR" dirty="0" smtClean="0">
                <a:solidFill>
                  <a:schemeClr val="tx2"/>
                </a:solidFill>
                <a:latin typeface="Calibri" panose="020F0502020204030204" pitchFamily="34" charset="0"/>
              </a:rPr>
              <a:t>Η εφαρμογή της Ηλεκτρονικής Αυτεπάγγελτης Αναζήτησης σταδιακά θα </a:t>
            </a:r>
            <a:r>
              <a:rPr lang="el-GR" dirty="0" err="1" smtClean="0">
                <a:solidFill>
                  <a:schemeClr val="tx2"/>
                </a:solidFill>
                <a:latin typeface="Calibri" panose="020F0502020204030204" pitchFamily="34" charset="0"/>
              </a:rPr>
              <a:t>διαλειτουργήσει</a:t>
            </a:r>
            <a:r>
              <a:rPr lang="el-GR" dirty="0" smtClean="0">
                <a:solidFill>
                  <a:schemeClr val="tx2"/>
                </a:solidFill>
                <a:latin typeface="Calibri" panose="020F0502020204030204" pitchFamily="34" charset="0"/>
              </a:rPr>
              <a:t>  με όλα τα συστήματα της Δημόσιας Διοίκησης που εκδίδουν ηλεκτρονικά δικαιολογητικά για χρήση από άλλες Υπηρεσίες και θα λειτουργήσει ως κεντρικός κόμβος για την εξυπηρέτηση όλου του Δημόσιου Τομέα. </a:t>
            </a:r>
            <a:endParaRPr lang="en-US" dirty="0" smtClean="0">
              <a:solidFill>
                <a:schemeClr val="tx2"/>
              </a:solidFill>
              <a:latin typeface="Calibri" panose="020F0502020204030204" pitchFamily="34" charset="0"/>
            </a:endParaRPr>
          </a:p>
          <a:p>
            <a:pPr marL="342900" marR="0" lvl="0" indent="-342900" algn="just" fontAlgn="base">
              <a:lnSpc>
                <a:spcPct val="130000"/>
              </a:lnSpc>
              <a:spcBef>
                <a:spcPct val="0"/>
              </a:spcBef>
              <a:spcAft>
                <a:spcPct val="0"/>
              </a:spcAft>
              <a:buClrTx/>
              <a:buSzTx/>
              <a:buFont typeface="Wingdings" panose="05000000000000000000" pitchFamily="2" charset="2"/>
              <a:buChar char="v"/>
              <a:tabLst>
                <a:tab pos="1943100" algn="l"/>
                <a:tab pos="2636838" algn="ctr"/>
              </a:tabLst>
            </a:pPr>
            <a:r>
              <a:rPr lang="el-GR" dirty="0" smtClean="0">
                <a:solidFill>
                  <a:schemeClr val="tx2"/>
                </a:solidFill>
                <a:latin typeface="Calibri" panose="020F0502020204030204" pitchFamily="34" charset="0"/>
              </a:rPr>
              <a:t>Εξουσιοδοτημένοι χρήστες από κάθε Δημόσιο Φορέα, στο πλαίσιο των αρμοδιοτήτων τους,  θα μπορούν να χρησιμοποιήσουν την εφαρμογή, για να αναζητήσουν οποιοδήποτε δικαιολογητικό παρέχεται ηλεκτρονικά.</a:t>
            </a:r>
          </a:p>
        </p:txBody>
      </p:sp>
      <p:sp>
        <p:nvSpPr>
          <p:cNvPr id="3" name="TextBox 3"/>
          <p:cNvSpPr txBox="1"/>
          <p:nvPr/>
        </p:nvSpPr>
        <p:spPr>
          <a:xfrm>
            <a:off x="228600" y="838200"/>
            <a:ext cx="8686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algn="ctr">
              <a:lnSpc>
                <a:spcPct val="100000"/>
              </a:lnSpc>
              <a:buClrTx/>
              <a:buSzTx/>
              <a:buFontTx/>
              <a:buNone/>
              <a:tabLst/>
              <a:defRPr kumimoji="0" sz="3200" b="1" i="0" u="none" strike="noStrike" cap="none" normalizeH="0" baseline="0">
                <a:ln>
                  <a:noFill/>
                </a:ln>
                <a:solidFill>
                  <a:schemeClr val="tx2"/>
                </a:solidFill>
                <a:effectLst/>
                <a:latin typeface="Calibri" pitchFamily="34" charset="0"/>
                <a:ea typeface="Times New Roman" pitchFamily="18" charset="0"/>
                <a:cs typeface="Times New Roman" pitchFamily="18" charset="0"/>
              </a:defRPr>
            </a:lvl1pPr>
          </a:lstStyle>
          <a:p>
            <a:r>
              <a:rPr lang="el-GR" dirty="0" smtClean="0">
                <a:effectLst>
                  <a:outerShdw blurRad="38100" dist="38100" dir="2700000" algn="tl">
                    <a:srgbClr val="000000">
                      <a:alpha val="43137"/>
                    </a:srgbClr>
                  </a:outerShdw>
                </a:effectLst>
              </a:rPr>
              <a:t>Πως θα λειτουργεί</a:t>
            </a:r>
            <a:r>
              <a:rPr lang="en-US" dirty="0" smtClean="0">
                <a:effectLst>
                  <a:outerShdw blurRad="38100" dist="38100" dir="2700000" algn="tl">
                    <a:srgbClr val="000000">
                      <a:alpha val="43137"/>
                    </a:srgbClr>
                  </a:outerShdw>
                </a:effectLst>
              </a:rPr>
              <a:t>;</a:t>
            </a:r>
            <a:endParaRPr lang="el-GR" dirty="0">
              <a:effectLst>
                <a:outerShdw blurRad="38100" dist="38100" dir="2700000" algn="tl">
                  <a:srgbClr val="000000">
                    <a:alpha val="43137"/>
                  </a:srgbClr>
                </a:outerShdw>
              </a:effectLst>
            </a:endParaRPr>
          </a:p>
        </p:txBody>
      </p:sp>
    </p:spTree>
  </p:cSld>
  <p:clrMapOvr>
    <a:masterClrMapping/>
  </p:clrMapOvr>
  <p:transition advClick="0" advTm="10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8600" y="1295400"/>
            <a:ext cx="8763000" cy="23729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30000"/>
              </a:lnSpc>
            </a:pPr>
            <a:r>
              <a:rPr lang="el-GR" sz="2000" dirty="0" smtClean="0">
                <a:solidFill>
                  <a:schemeClr val="tx2"/>
                </a:solidFill>
                <a:latin typeface="Calibri" panose="020F0502020204030204" pitchFamily="34" charset="0"/>
              </a:rPr>
              <a:t>Με την εφαρμογή</a:t>
            </a:r>
            <a:r>
              <a:rPr lang="en-US" sz="2000" dirty="0" smtClean="0">
                <a:solidFill>
                  <a:schemeClr val="tx2"/>
                </a:solidFill>
                <a:latin typeface="Calibri" panose="020F0502020204030204" pitchFamily="34" charset="0"/>
              </a:rPr>
              <a:t> </a:t>
            </a:r>
            <a:r>
              <a:rPr lang="el-GR" sz="2000" dirty="0" smtClean="0">
                <a:solidFill>
                  <a:schemeClr val="tx2"/>
                </a:solidFill>
                <a:latin typeface="Calibri" panose="020F0502020204030204" pitchFamily="34" charset="0"/>
              </a:rPr>
              <a:t>θα</a:t>
            </a:r>
            <a:r>
              <a:rPr lang="en-US" sz="2000" dirty="0" smtClean="0">
                <a:solidFill>
                  <a:schemeClr val="tx2"/>
                </a:solidFill>
                <a:latin typeface="Calibri" panose="020F0502020204030204" pitchFamily="34" charset="0"/>
              </a:rPr>
              <a:t> </a:t>
            </a:r>
            <a:r>
              <a:rPr lang="el-GR" sz="2000" dirty="0" smtClean="0">
                <a:solidFill>
                  <a:schemeClr val="tx2"/>
                </a:solidFill>
                <a:latin typeface="Calibri" panose="020F0502020204030204" pitchFamily="34" charset="0"/>
              </a:rPr>
              <a:t>πρέπει εκπονηθεί ένα σχέδιο δράσης για όλες τις υπηρεσίες που παρέχονται από τους φορείς του Ελληνικού Δημοσίου και θα περιλαμβάνει τα παρακάτω βήματα:</a:t>
            </a:r>
          </a:p>
          <a:p>
            <a:pPr marL="355600" indent="-355600" algn="just">
              <a:lnSpc>
                <a:spcPct val="130000"/>
              </a:lnSpc>
              <a:buFont typeface="Wingdings" pitchFamily="2" charset="2"/>
              <a:buChar char="v"/>
            </a:pPr>
            <a:r>
              <a:rPr lang="el-GR" dirty="0" smtClean="0">
                <a:solidFill>
                  <a:schemeClr val="tx2"/>
                </a:solidFill>
                <a:latin typeface="Calibri" panose="020F0502020204030204" pitchFamily="34" charset="0"/>
              </a:rPr>
              <a:t>Εξέταση μια προς μία κάθε διοικητικής πράξης του πολίτη και της επιχείρησης με το δημόσιο.</a:t>
            </a:r>
          </a:p>
          <a:p>
            <a:pPr marL="355600" lvl="0" indent="-355600" algn="just">
              <a:lnSpc>
                <a:spcPct val="130000"/>
              </a:lnSpc>
              <a:buFont typeface="Wingdings" pitchFamily="2" charset="2"/>
              <a:buChar char="v"/>
            </a:pPr>
            <a:r>
              <a:rPr lang="el-GR" dirty="0" smtClean="0">
                <a:solidFill>
                  <a:schemeClr val="tx2"/>
                </a:solidFill>
                <a:latin typeface="Calibri" panose="020F0502020204030204" pitchFamily="34" charset="0"/>
              </a:rPr>
              <a:t>Δημιουργία οδικού χάρτη με 3 συνιστώσες:</a:t>
            </a:r>
          </a:p>
        </p:txBody>
      </p:sp>
      <p:sp>
        <p:nvSpPr>
          <p:cNvPr id="3" name="TextBox 3"/>
          <p:cNvSpPr txBox="1"/>
          <p:nvPr/>
        </p:nvSpPr>
        <p:spPr>
          <a:xfrm>
            <a:off x="228600" y="786825"/>
            <a:ext cx="8686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algn="ctr">
              <a:lnSpc>
                <a:spcPct val="100000"/>
              </a:lnSpc>
              <a:buClrTx/>
              <a:buSzTx/>
              <a:buFontTx/>
              <a:buNone/>
              <a:tabLst/>
              <a:defRPr kumimoji="0" sz="3200" b="1" i="0" u="none" strike="noStrike" cap="none" normalizeH="0" baseline="0">
                <a:ln>
                  <a:noFill/>
                </a:ln>
                <a:solidFill>
                  <a:schemeClr val="tx2"/>
                </a:solidFill>
                <a:effectLst/>
                <a:latin typeface="Calibri" pitchFamily="34" charset="0"/>
                <a:ea typeface="Times New Roman" pitchFamily="18" charset="0"/>
                <a:cs typeface="Times New Roman" pitchFamily="18" charset="0"/>
              </a:defRPr>
            </a:lvl1pPr>
          </a:lstStyle>
          <a:p>
            <a:r>
              <a:rPr lang="el-GR" dirty="0" smtClean="0">
                <a:effectLst>
                  <a:outerShdw blurRad="38100" dist="38100" dir="2700000" algn="tl">
                    <a:srgbClr val="000000">
                      <a:alpha val="43137"/>
                    </a:srgbClr>
                  </a:outerShdw>
                </a:effectLst>
              </a:rPr>
              <a:t>Σχέδιο Δράσης</a:t>
            </a:r>
            <a:endParaRPr lang="el-GR" dirty="0">
              <a:effectLst>
                <a:outerShdw blurRad="38100" dist="38100" dir="2700000" algn="tl">
                  <a:srgbClr val="000000">
                    <a:alpha val="43137"/>
                  </a:srgbClr>
                </a:outerShdw>
              </a:effectLst>
            </a:endParaRPr>
          </a:p>
        </p:txBody>
      </p:sp>
      <p:graphicFrame>
        <p:nvGraphicFramePr>
          <p:cNvPr id="4" name="3 - Διάγραμμα"/>
          <p:cNvGraphicFramePr/>
          <p:nvPr/>
        </p:nvGraphicFramePr>
        <p:xfrm>
          <a:off x="304800" y="3657600"/>
          <a:ext cx="8610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10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28600" y="762000"/>
            <a:ext cx="86868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algn="ctr">
              <a:lnSpc>
                <a:spcPct val="100000"/>
              </a:lnSpc>
              <a:buClrTx/>
              <a:buSzTx/>
              <a:buFontTx/>
              <a:buNone/>
              <a:tabLst/>
              <a:defRPr kumimoji="0" sz="3200" b="1" i="0" u="none" strike="noStrike" cap="none" normalizeH="0" baseline="0">
                <a:ln>
                  <a:noFill/>
                </a:ln>
                <a:solidFill>
                  <a:schemeClr val="tx2"/>
                </a:solidFill>
                <a:effectLst/>
                <a:latin typeface="Calibri" pitchFamily="34" charset="0"/>
                <a:ea typeface="Times New Roman" pitchFamily="18" charset="0"/>
                <a:cs typeface="Times New Roman" pitchFamily="18" charset="0"/>
              </a:defRPr>
            </a:lvl1pPr>
          </a:lstStyle>
          <a:p>
            <a:r>
              <a:rPr lang="el-GR" dirty="0" smtClean="0">
                <a:effectLst>
                  <a:outerShdw blurRad="38100" dist="38100" dir="2700000" algn="tl">
                    <a:srgbClr val="000000">
                      <a:alpha val="43137"/>
                    </a:srgbClr>
                  </a:outerShdw>
                </a:effectLst>
              </a:rPr>
              <a:t>Πλεονεκτήματα</a:t>
            </a:r>
            <a:endParaRPr lang="el-GR" dirty="0">
              <a:effectLst>
                <a:outerShdw blurRad="38100" dist="38100" dir="2700000" algn="tl">
                  <a:srgbClr val="000000">
                    <a:alpha val="43137"/>
                  </a:srgbClr>
                </a:outerShdw>
              </a:effectLst>
            </a:endParaRPr>
          </a:p>
        </p:txBody>
      </p:sp>
      <p:graphicFrame>
        <p:nvGraphicFramePr>
          <p:cNvPr id="4" name="3 - Διάγραμμα"/>
          <p:cNvGraphicFramePr/>
          <p:nvPr/>
        </p:nvGraphicFramePr>
        <p:xfrm>
          <a:off x="228600" y="1371600"/>
          <a:ext cx="8305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1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normAutofit fontScale="85000" lnSpcReduction="20000"/>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6090" name="Text Box 10"/>
          <p:cNvSpPr txBox="1">
            <a:spLocks noChangeArrowheads="1"/>
          </p:cNvSpPr>
          <p:nvPr/>
        </p:nvSpPr>
        <p:spPr bwMode="auto">
          <a:xfrm>
            <a:off x="720919" y="1988840"/>
            <a:ext cx="7918578"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sz="7200" b="1" dirty="0" smtClean="0">
                <a:solidFill>
                  <a:schemeClr val="bg1"/>
                </a:solidFill>
                <a:effectLst>
                  <a:outerShdw blurRad="38100" dist="38100" dir="2700000" algn="tl">
                    <a:srgbClr val="000000">
                      <a:alpha val="43137"/>
                    </a:srgbClr>
                  </a:outerShdw>
                </a:effectLst>
              </a:rPr>
              <a:t>C R M S</a:t>
            </a:r>
          </a:p>
          <a:p>
            <a:pPr algn="ctr"/>
            <a:r>
              <a:rPr lang="el-GR" sz="2400" dirty="0">
                <a:solidFill>
                  <a:schemeClr val="bg1"/>
                </a:solidFill>
              </a:rPr>
              <a:t>Ενιαίο Σύστημα Εξυπηρέτησης Πολιτών &amp; Επιχειρήσεων</a:t>
            </a:r>
            <a:endParaRPr lang="el-GR" altLang="el-GR" sz="2400" b="1" dirty="0">
              <a:solidFill>
                <a:schemeClr val="bg1"/>
              </a:solidFill>
              <a:effectLst>
                <a:outerShdw blurRad="38100" dist="38100" dir="2700000" algn="tl">
                  <a:srgbClr val="000000">
                    <a:alpha val="43137"/>
                  </a:srgbClr>
                </a:outerShdw>
              </a:effectLst>
            </a:endParaRPr>
          </a:p>
        </p:txBody>
      </p:sp>
      <p:sp>
        <p:nvSpPr>
          <p:cNvPr id="8" name="TextBox 10"/>
          <p:cNvSpPr txBox="1"/>
          <p:nvPr/>
        </p:nvSpPr>
        <p:spPr bwMode="auto">
          <a:xfrm>
            <a:off x="1259632" y="5733256"/>
            <a:ext cx="7200800" cy="646331"/>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dirty="0">
                <a:solidFill>
                  <a:schemeClr val="tx2"/>
                </a:solidFill>
                <a:latin typeface="+mn-lt"/>
              </a:rPr>
              <a:t>ΕΛΛΗΝΙΚΗ ΔΗΜΟΚΡΑΤΙΑ</a:t>
            </a:r>
            <a:endParaRPr lang="en-US" altLang="el-GR" dirty="0">
              <a:solidFill>
                <a:schemeClr val="tx2"/>
              </a:solidFill>
              <a:latin typeface="+mn-lt"/>
            </a:endParaRPr>
          </a:p>
          <a:p>
            <a:r>
              <a:rPr lang="el-GR" altLang="el-GR" dirty="0">
                <a:solidFill>
                  <a:schemeClr val="tx2"/>
                </a:solidFill>
                <a:latin typeface="+mn-lt"/>
              </a:rPr>
              <a:t>Υπουργείο </a:t>
            </a:r>
            <a:r>
              <a:rPr lang="el-GR" altLang="el-GR" dirty="0" smtClean="0">
                <a:solidFill>
                  <a:schemeClr val="tx2"/>
                </a:solidFill>
                <a:latin typeface="+mn-lt"/>
              </a:rPr>
              <a:t>Διοικητικής Ανασυγκρότησης</a:t>
            </a:r>
          </a:p>
        </p:txBody>
      </p:sp>
      <p:pic>
        <p:nvPicPr>
          <p:cNvPr id="10"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5589240"/>
            <a:ext cx="936104" cy="1096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52483842"/>
      </p:ext>
    </p:extLst>
  </p:cSld>
  <p:clrMapOvr>
    <a:masterClrMapping/>
  </p:clrMapOvr>
  <p:transition advClick="0" advTm="1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 Ορθογώνιο"/>
          <p:cNvSpPr>
            <a:spLocks noChangeArrowheads="1"/>
          </p:cNvSpPr>
          <p:nvPr/>
        </p:nvSpPr>
        <p:spPr bwMode="auto">
          <a:xfrm>
            <a:off x="2071688" y="471487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latin typeface="Calibri" pitchFamily="34" charset="0"/>
            </a:endParaRPr>
          </a:p>
        </p:txBody>
      </p:sp>
      <p:sp>
        <p:nvSpPr>
          <p:cNvPr id="5123" name="3 - Ορθογώνιο"/>
          <p:cNvSpPr>
            <a:spLocks noChangeArrowheads="1"/>
          </p:cNvSpPr>
          <p:nvPr/>
        </p:nvSpPr>
        <p:spPr bwMode="auto">
          <a:xfrm>
            <a:off x="175886" y="1628800"/>
            <a:ext cx="8716594" cy="4739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buFont typeface="Wingdings" panose="05000000000000000000" pitchFamily="2" charset="2"/>
              <a:buChar char="ü"/>
            </a:pPr>
            <a:r>
              <a:rPr lang="el-GR" altLang="el-GR" sz="1600" dirty="0" smtClean="0">
                <a:latin typeface="Calibri" pitchFamily="34" charset="0"/>
              </a:rPr>
              <a:t>Σκοπός </a:t>
            </a:r>
            <a:r>
              <a:rPr lang="el-GR" altLang="el-GR" sz="1600" dirty="0">
                <a:latin typeface="Calibri" pitchFamily="34" charset="0"/>
              </a:rPr>
              <a:t>του </a:t>
            </a:r>
            <a:r>
              <a:rPr lang="el-GR" altLang="el-GR" sz="1600" dirty="0" smtClean="0">
                <a:latin typeface="Calibri" pitchFamily="34" charset="0"/>
              </a:rPr>
              <a:t>Έργου </a:t>
            </a:r>
            <a:r>
              <a:rPr lang="el-GR" altLang="el-GR" sz="1600" dirty="0">
                <a:latin typeface="Calibri" pitchFamily="34" charset="0"/>
              </a:rPr>
              <a:t>αποτελεί η ανάλυση, ο σχεδιασμός, η ανάπτυξη, η παραμετροποίηση, η υλοποίηση, η εφαρμογή και η λειτουργία ενός </a:t>
            </a:r>
            <a:r>
              <a:rPr lang="el-GR" altLang="el-GR" sz="1600" b="1" dirty="0">
                <a:latin typeface="Calibri" pitchFamily="34" charset="0"/>
              </a:rPr>
              <a:t>Ολοκληρωμένου Συστήματος Διαχείρισης Σχέσεων με τους Πολίτες </a:t>
            </a:r>
            <a:r>
              <a:rPr lang="el-GR" altLang="el-GR" sz="1600" dirty="0">
                <a:latin typeface="Calibri" pitchFamily="34" charset="0"/>
              </a:rPr>
              <a:t>(CRMS - </a:t>
            </a:r>
            <a:r>
              <a:rPr lang="el-GR" altLang="el-GR" sz="1600" dirty="0" err="1">
                <a:latin typeface="Calibri" pitchFamily="34" charset="0"/>
              </a:rPr>
              <a:t>Citizen</a:t>
            </a:r>
            <a:r>
              <a:rPr lang="el-GR" altLang="el-GR" sz="1600" dirty="0">
                <a:latin typeface="Calibri" pitchFamily="34" charset="0"/>
              </a:rPr>
              <a:t> </a:t>
            </a:r>
            <a:r>
              <a:rPr lang="el-GR" altLang="el-GR" sz="1600" dirty="0" err="1">
                <a:latin typeface="Calibri" pitchFamily="34" charset="0"/>
              </a:rPr>
              <a:t>Relationship</a:t>
            </a:r>
            <a:r>
              <a:rPr lang="el-GR" altLang="el-GR" sz="1600" dirty="0">
                <a:latin typeface="Calibri" pitchFamily="34" charset="0"/>
              </a:rPr>
              <a:t> </a:t>
            </a:r>
            <a:r>
              <a:rPr lang="el-GR" altLang="el-GR" sz="1600" dirty="0" err="1">
                <a:latin typeface="Calibri" pitchFamily="34" charset="0"/>
              </a:rPr>
              <a:t>Management</a:t>
            </a:r>
            <a:r>
              <a:rPr lang="el-GR" altLang="el-GR" sz="1600" dirty="0">
                <a:latin typeface="Calibri" pitchFamily="34" charset="0"/>
              </a:rPr>
              <a:t> </a:t>
            </a:r>
            <a:r>
              <a:rPr lang="el-GR" altLang="el-GR" sz="1600" dirty="0" err="1">
                <a:latin typeface="Calibri" pitchFamily="34" charset="0"/>
              </a:rPr>
              <a:t>System</a:t>
            </a:r>
            <a:r>
              <a:rPr lang="el-GR" altLang="el-GR" sz="1600" dirty="0">
                <a:latin typeface="Calibri" pitchFamily="34" charset="0"/>
              </a:rPr>
              <a:t>), μέσω του οποίου θα αναβαθμιστεί η υφιστάμενη ικανότητα </a:t>
            </a:r>
            <a:r>
              <a:rPr lang="el-GR" altLang="el-GR" sz="1600" dirty="0" smtClean="0">
                <a:latin typeface="Calibri" pitchFamily="34" charset="0"/>
              </a:rPr>
              <a:t>της </a:t>
            </a:r>
            <a:r>
              <a:rPr lang="el-GR" altLang="el-GR" sz="1600" dirty="0">
                <a:latin typeface="Calibri" pitchFamily="34" charset="0"/>
              </a:rPr>
              <a:t>Δημόσιας Διοίκησης να παρακολουθήσει και να διαχειριστεί την σχέση της με τους πολίτες και τις επιχειρήσεις (φυσικά και νομικά πρόσωπα) της χώρας. </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Το Σύστημα θα εγκατασταθεί κεντρικά στο </a:t>
            </a:r>
            <a:r>
              <a:rPr lang="el-GR" altLang="el-GR" sz="1600" b="1" dirty="0">
                <a:latin typeface="Calibri" pitchFamily="34" charset="0"/>
              </a:rPr>
              <a:t>νέο Κέντρο Δεδομένων της Δημόσιας Διοίκησης </a:t>
            </a:r>
            <a:r>
              <a:rPr lang="el-GR" altLang="el-GR" sz="1600" dirty="0">
                <a:latin typeface="Calibri" pitchFamily="34" charset="0"/>
              </a:rPr>
              <a:t>στους χώρους της Αναθέτουσας Αρχής και θα είναι διαθέσιμο απομακρυσμένα από όλα τα εκπαιδευμένα στελέχη εξυπηρέτησης (</a:t>
            </a:r>
            <a:r>
              <a:rPr lang="el-GR" altLang="el-GR" sz="1600" dirty="0" err="1">
                <a:latin typeface="Calibri" pitchFamily="34" charset="0"/>
              </a:rPr>
              <a:t>service</a:t>
            </a:r>
            <a:r>
              <a:rPr lang="el-GR" altLang="el-GR" sz="1600" dirty="0">
                <a:latin typeface="Calibri" pitchFamily="34" charset="0"/>
              </a:rPr>
              <a:t> </a:t>
            </a:r>
            <a:r>
              <a:rPr lang="el-GR" altLang="el-GR" sz="1600" dirty="0" err="1">
                <a:latin typeface="Calibri" pitchFamily="34" charset="0"/>
              </a:rPr>
              <a:t>agents</a:t>
            </a:r>
            <a:r>
              <a:rPr lang="el-GR" altLang="el-GR" sz="1600" dirty="0">
                <a:latin typeface="Calibri" pitchFamily="34" charset="0"/>
              </a:rPr>
              <a:t>) Φορέων της Γενικής Κυβέρνησης και άλλων εμπλεκόμενων, οι οποίοι θα υποδειχθούν και οι οποίοι αποτελούν σημεία εξυπηρέτησης πολιτών ή/και επιχειρήσεων.</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Κατ’ ελάχιστον το σύστημα θα είναι διαθέσιμο </a:t>
            </a:r>
            <a:r>
              <a:rPr lang="el-GR" altLang="el-GR" sz="1600" b="1" dirty="0">
                <a:latin typeface="Calibri" pitchFamily="34" charset="0"/>
              </a:rPr>
              <a:t>μέσω τριών κύριων καναλιών επικοινωνίας</a:t>
            </a:r>
            <a:r>
              <a:rPr lang="el-GR" altLang="el-GR" sz="1600" dirty="0">
                <a:latin typeface="Calibri" pitchFamily="34" charset="0"/>
              </a:rPr>
              <a:t>: το τηλεφωνικό κανάλι (Τηλεφωνικό Κέντρο Εξυπηρέτησης Πολιτών, πχ. 1500), το κανάλι φυσικής παρουσίας (ΚΕΠ), και το ηλεκτρονικό κανάλι (πχ. Διαδίκτυο, </a:t>
            </a:r>
            <a:r>
              <a:rPr lang="el-GR" altLang="el-GR" sz="1600" dirty="0" err="1">
                <a:latin typeface="Calibri" pitchFamily="34" charset="0"/>
              </a:rPr>
              <a:t>email</a:t>
            </a:r>
            <a:r>
              <a:rPr lang="el-GR" altLang="el-GR" sz="1600" dirty="0">
                <a:latin typeface="Calibri" pitchFamily="34" charset="0"/>
              </a:rPr>
              <a:t>, SMS, </a:t>
            </a:r>
            <a:r>
              <a:rPr lang="el-GR" altLang="el-GR" sz="1600" dirty="0" err="1">
                <a:latin typeface="Calibri" pitchFamily="34" charset="0"/>
              </a:rPr>
              <a:t>smart</a:t>
            </a:r>
            <a:r>
              <a:rPr lang="el-GR" altLang="el-GR" sz="1600" dirty="0">
                <a:latin typeface="Calibri" pitchFamily="34" charset="0"/>
              </a:rPr>
              <a:t> </a:t>
            </a:r>
            <a:r>
              <a:rPr lang="el-GR" altLang="el-GR" sz="1600" dirty="0" err="1">
                <a:latin typeface="Calibri" pitchFamily="34" charset="0"/>
              </a:rPr>
              <a:t>appliances</a:t>
            </a:r>
            <a:r>
              <a:rPr lang="el-GR" altLang="el-GR" sz="1600" dirty="0">
                <a:latin typeface="Calibri" pitchFamily="34" charset="0"/>
              </a:rPr>
              <a:t> κλπ).</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Κύριος στόχος του Έργου είναι η εξασφάλιση της δυνατότητας της Δημόσιας Διοίκησης για την </a:t>
            </a:r>
            <a:r>
              <a:rPr lang="el-GR" altLang="el-GR" sz="1600" b="1" dirty="0">
                <a:latin typeface="Calibri" pitchFamily="34" charset="0"/>
              </a:rPr>
              <a:t>πλήρη υιοθέτηση κουλτούρας </a:t>
            </a:r>
            <a:r>
              <a:rPr lang="el-GR" altLang="el-GR" sz="1600" b="1" dirty="0" err="1">
                <a:latin typeface="Calibri" pitchFamily="34" charset="0"/>
              </a:rPr>
              <a:t>πολιτο</a:t>
            </a:r>
            <a:r>
              <a:rPr lang="el-GR" altLang="el-GR" sz="1600" b="1" dirty="0">
                <a:latin typeface="Calibri" pitchFamily="34" charset="0"/>
              </a:rPr>
              <a:t>-κεντρικής εξυπηρέτησης </a:t>
            </a:r>
            <a:r>
              <a:rPr lang="el-GR" altLang="el-GR" sz="1600" dirty="0">
                <a:latin typeface="Calibri" pitchFamily="34" charset="0"/>
              </a:rPr>
              <a:t>σε όλο το εύρος του </a:t>
            </a:r>
            <a:r>
              <a:rPr lang="el-GR" altLang="el-GR" sz="1600" dirty="0" err="1">
                <a:latin typeface="Calibri" pitchFamily="34" charset="0"/>
              </a:rPr>
              <a:t>τρικαναλικού</a:t>
            </a:r>
            <a:r>
              <a:rPr lang="el-GR" altLang="el-GR" sz="1600" dirty="0">
                <a:latin typeface="Calibri" pitchFamily="34" charset="0"/>
              </a:rPr>
              <a:t> συστήματος εξυπηρέτησης. </a:t>
            </a:r>
          </a:p>
        </p:txBody>
      </p:sp>
      <p:sp>
        <p:nvSpPr>
          <p:cNvPr id="5125" name="3 - Ορθογώνιο"/>
          <p:cNvSpPr>
            <a:spLocks noChangeArrowheads="1"/>
          </p:cNvSpPr>
          <p:nvPr/>
        </p:nvSpPr>
        <p:spPr bwMode="auto">
          <a:xfrm>
            <a:off x="160338" y="908720"/>
            <a:ext cx="858812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altLang="el-GR" sz="3600" b="1" dirty="0">
                <a:latin typeface="+mj-lt"/>
                <a:ea typeface="+mj-ea"/>
                <a:cs typeface="+mj-cs"/>
              </a:rPr>
              <a:t>Σκοπός και στόχοι έργου</a:t>
            </a:r>
          </a:p>
        </p:txBody>
      </p:sp>
    </p:spTree>
    <p:extLst>
      <p:ext uri="{BB962C8B-B14F-4D97-AF65-F5344CB8AC3E}">
        <p14:creationId xmlns="" xmlns:p14="http://schemas.microsoft.com/office/powerpoint/2010/main" val="603838612"/>
      </p:ext>
    </p:extLst>
  </p:cSld>
  <p:clrMapOvr>
    <a:masterClrMapping/>
  </p:clrMapOvr>
  <p:transition advClick="0" advTm="1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Ορθογώνιο"/>
          <p:cNvSpPr>
            <a:spLocks noChangeArrowheads="1"/>
          </p:cNvSpPr>
          <p:nvPr/>
        </p:nvSpPr>
        <p:spPr bwMode="auto">
          <a:xfrm>
            <a:off x="2071688" y="471487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latin typeface="Calibri" pitchFamily="34" charset="0"/>
            </a:endParaRPr>
          </a:p>
        </p:txBody>
      </p:sp>
      <p:sp>
        <p:nvSpPr>
          <p:cNvPr id="6147" name="3 - Ορθογώνιο"/>
          <p:cNvSpPr>
            <a:spLocks noChangeArrowheads="1"/>
          </p:cNvSpPr>
          <p:nvPr/>
        </p:nvSpPr>
        <p:spPr bwMode="auto">
          <a:xfrm>
            <a:off x="160337" y="1916832"/>
            <a:ext cx="8588127"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buFont typeface="Wingdings" panose="05000000000000000000" pitchFamily="2" charset="2"/>
              <a:buChar char="ü"/>
            </a:pPr>
            <a:r>
              <a:rPr lang="el-GR" altLang="el-GR" sz="1600" b="1" dirty="0">
                <a:latin typeface="Calibri" pitchFamily="34" charset="0"/>
              </a:rPr>
              <a:t>Ενιαία και ολοκληρωμένη εικόνα του συναλλασσόμενου</a:t>
            </a:r>
            <a:r>
              <a:rPr lang="el-GR" altLang="el-GR" sz="1600" dirty="0">
                <a:latin typeface="Calibri" pitchFamily="34" charset="0"/>
              </a:rPr>
              <a:t> φυσικού / νομικού προσώπου και της σχέσης του με το δημόσιο.</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Αντικειμενική </a:t>
            </a:r>
            <a:r>
              <a:rPr lang="el-GR" altLang="el-GR" sz="1600" b="1" dirty="0">
                <a:latin typeface="Calibri" pitchFamily="34" charset="0"/>
              </a:rPr>
              <a:t>βελτίωση της ποιότητας</a:t>
            </a:r>
            <a:r>
              <a:rPr lang="el-GR" altLang="el-GR" sz="1600" dirty="0">
                <a:latin typeface="Calibri" pitchFamily="34" charset="0"/>
              </a:rPr>
              <a:t> των παρεχόμενων υπηρεσιών.</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Πλαίσιο </a:t>
            </a:r>
            <a:r>
              <a:rPr lang="el-GR" altLang="el-GR" sz="1600" b="1" dirty="0">
                <a:latin typeface="Calibri" pitchFamily="34" charset="0"/>
              </a:rPr>
              <a:t>ενιαίας λειτουργίας και υποστήριξης </a:t>
            </a:r>
            <a:r>
              <a:rPr lang="el-GR" altLang="el-GR" sz="1600" dirty="0">
                <a:latin typeface="Calibri" pitchFamily="34" charset="0"/>
              </a:rPr>
              <a:t>της λήψης αποφάσεων και παρακολούθησης και ελέγχου της προόδου του έργου.</a:t>
            </a:r>
          </a:p>
          <a:p>
            <a:pPr algn="just" eaLnBrk="1" hangingPunct="1">
              <a:spcBef>
                <a:spcPts val="600"/>
              </a:spcBef>
              <a:spcAft>
                <a:spcPts val="600"/>
              </a:spcAft>
              <a:buFont typeface="Wingdings" panose="05000000000000000000" pitchFamily="2" charset="2"/>
              <a:buChar char="ü"/>
            </a:pPr>
            <a:r>
              <a:rPr lang="el-GR" altLang="el-GR" sz="1600" b="1" dirty="0">
                <a:latin typeface="Calibri" pitchFamily="34" charset="0"/>
              </a:rPr>
              <a:t>Ολοκληρωμένη πληροφόρηση </a:t>
            </a:r>
            <a:r>
              <a:rPr lang="el-GR" altLang="el-GR" sz="1600" dirty="0">
                <a:latin typeface="Calibri" pitchFamily="34" charset="0"/>
              </a:rPr>
              <a:t>των χρηστών-υπαλλήλων (</a:t>
            </a:r>
            <a:r>
              <a:rPr lang="el-GR" altLang="el-GR" sz="1600" dirty="0" err="1">
                <a:latin typeface="Calibri" pitchFamily="34" charset="0"/>
              </a:rPr>
              <a:t>service</a:t>
            </a:r>
            <a:r>
              <a:rPr lang="el-GR" altLang="el-GR" sz="1600" dirty="0">
                <a:latin typeface="Calibri" pitchFamily="34" charset="0"/>
              </a:rPr>
              <a:t> </a:t>
            </a:r>
            <a:r>
              <a:rPr lang="el-GR" altLang="el-GR" sz="1600" dirty="0" err="1">
                <a:latin typeface="Calibri" pitchFamily="34" charset="0"/>
              </a:rPr>
              <a:t>agents</a:t>
            </a:r>
            <a:r>
              <a:rPr lang="el-GR" altLang="el-GR" sz="1600" dirty="0">
                <a:latin typeface="Calibri" pitchFamily="34" charset="0"/>
              </a:rPr>
              <a:t>).</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Βελτίωση της συνολικής </a:t>
            </a:r>
            <a:r>
              <a:rPr lang="el-GR" altLang="el-GR" sz="1600" b="1" dirty="0">
                <a:latin typeface="Calibri" pitchFamily="34" charset="0"/>
              </a:rPr>
              <a:t>«εμπειρίας του Πολίτη»</a:t>
            </a:r>
            <a:r>
              <a:rPr lang="el-GR" altLang="el-GR" sz="1600" dirty="0">
                <a:latin typeface="Calibri" pitchFamily="34" charset="0"/>
              </a:rPr>
              <a:t>.</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Βελτίωση της δυνατότητας </a:t>
            </a:r>
            <a:r>
              <a:rPr lang="el-GR" altLang="el-GR" sz="1600" b="1" dirty="0">
                <a:latin typeface="Calibri" pitchFamily="34" charset="0"/>
              </a:rPr>
              <a:t>διαλειτουργικότητας και </a:t>
            </a:r>
            <a:r>
              <a:rPr lang="el-GR" altLang="el-GR" sz="1600" b="1" dirty="0" err="1">
                <a:latin typeface="Calibri" pitchFamily="34" charset="0"/>
              </a:rPr>
              <a:t>διασυνδεσιμότητας</a:t>
            </a:r>
            <a:r>
              <a:rPr lang="el-GR" altLang="el-GR" sz="1600" dirty="0">
                <a:latin typeface="Calibri" pitchFamily="34" charset="0"/>
              </a:rPr>
              <a:t>.</a:t>
            </a:r>
          </a:p>
          <a:p>
            <a:pPr algn="just" eaLnBrk="1" hangingPunct="1">
              <a:spcBef>
                <a:spcPts val="600"/>
              </a:spcBef>
              <a:spcAft>
                <a:spcPts val="600"/>
              </a:spcAft>
              <a:buFont typeface="Wingdings" panose="05000000000000000000" pitchFamily="2" charset="2"/>
              <a:buChar char="ü"/>
            </a:pPr>
            <a:r>
              <a:rPr lang="el-GR" altLang="el-GR" sz="1600" b="1" dirty="0">
                <a:latin typeface="Calibri" pitchFamily="34" charset="0"/>
              </a:rPr>
              <a:t>Αύξηση της αποτελεσματικότητας και αποδοτικότητας </a:t>
            </a:r>
            <a:r>
              <a:rPr lang="el-GR" altLang="el-GR" sz="1600" dirty="0">
                <a:latin typeface="Calibri" pitchFamily="34" charset="0"/>
              </a:rPr>
              <a:t>των πόρων.</a:t>
            </a:r>
          </a:p>
          <a:p>
            <a:pPr algn="just" eaLnBrk="1" hangingPunct="1">
              <a:spcBef>
                <a:spcPts val="600"/>
              </a:spcBef>
              <a:spcAft>
                <a:spcPts val="600"/>
              </a:spcAft>
              <a:buFont typeface="Wingdings" panose="05000000000000000000" pitchFamily="2" charset="2"/>
              <a:buChar char="ü"/>
            </a:pPr>
            <a:r>
              <a:rPr lang="el-GR" altLang="el-GR" sz="1600" b="1" dirty="0">
                <a:latin typeface="Calibri" pitchFamily="34" charset="0"/>
              </a:rPr>
              <a:t>Αύξηση της διαθεσιμότητας</a:t>
            </a:r>
            <a:r>
              <a:rPr lang="el-GR" altLang="el-GR" sz="1600" dirty="0">
                <a:latin typeface="Calibri" pitchFamily="34" charset="0"/>
              </a:rPr>
              <a:t>, της απόδοσης, της αποδοτικότητας και της ασφάλειας (</a:t>
            </a:r>
            <a:r>
              <a:rPr lang="en-US" altLang="el-GR" sz="1600" dirty="0">
                <a:latin typeface="Calibri" pitchFamily="34" charset="0"/>
              </a:rPr>
              <a:t>private cloud</a:t>
            </a:r>
            <a:r>
              <a:rPr lang="el-GR" altLang="el-GR" sz="1600" dirty="0">
                <a:latin typeface="Calibri" pitchFamily="34" charset="0"/>
              </a:rPr>
              <a:t>)</a:t>
            </a:r>
            <a:r>
              <a:rPr lang="en-US" altLang="el-GR" sz="1600" dirty="0">
                <a:latin typeface="Calibri" pitchFamily="34" charset="0"/>
              </a:rPr>
              <a:t>.</a:t>
            </a:r>
          </a:p>
          <a:p>
            <a:pPr algn="just" eaLnBrk="1" hangingPunct="1">
              <a:spcBef>
                <a:spcPts val="600"/>
              </a:spcBef>
              <a:spcAft>
                <a:spcPts val="600"/>
              </a:spcAft>
              <a:buFont typeface="Wingdings" panose="05000000000000000000" pitchFamily="2" charset="2"/>
              <a:buChar char="ü"/>
            </a:pPr>
            <a:r>
              <a:rPr lang="en-US" altLang="el-GR" sz="1600" b="1" dirty="0">
                <a:latin typeface="Calibri" pitchFamily="34" charset="0"/>
              </a:rPr>
              <a:t>E</a:t>
            </a:r>
            <a:r>
              <a:rPr lang="el-GR" altLang="el-GR" sz="1600" b="1" dirty="0" err="1">
                <a:latin typeface="Calibri" pitchFamily="34" charset="0"/>
              </a:rPr>
              <a:t>ξοικονόμηση</a:t>
            </a:r>
            <a:r>
              <a:rPr lang="el-GR" altLang="el-GR" sz="1600" b="1" dirty="0">
                <a:latin typeface="Calibri" pitchFamily="34" charset="0"/>
              </a:rPr>
              <a:t> πόρων </a:t>
            </a:r>
            <a:r>
              <a:rPr lang="el-GR" altLang="el-GR" sz="1600" dirty="0">
                <a:latin typeface="Calibri" pitchFamily="34" charset="0"/>
              </a:rPr>
              <a:t>στους συνεργαζόμενους Φορείς</a:t>
            </a:r>
            <a:r>
              <a:rPr lang="en-US" altLang="el-GR" sz="1600" dirty="0">
                <a:latin typeface="Calibri" pitchFamily="34" charset="0"/>
              </a:rPr>
              <a:t>.</a:t>
            </a:r>
            <a:endParaRPr lang="el-GR" altLang="el-GR" sz="1600" dirty="0">
              <a:latin typeface="Calibri" pitchFamily="34" charset="0"/>
            </a:endParaRPr>
          </a:p>
        </p:txBody>
      </p:sp>
      <p:sp>
        <p:nvSpPr>
          <p:cNvPr id="6149" name="3 - Ορθογώνιο"/>
          <p:cNvSpPr>
            <a:spLocks noChangeArrowheads="1"/>
          </p:cNvSpPr>
          <p:nvPr/>
        </p:nvSpPr>
        <p:spPr bwMode="auto">
          <a:xfrm>
            <a:off x="240555" y="838453"/>
            <a:ext cx="76438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altLang="el-GR" sz="3600" b="1" dirty="0">
                <a:latin typeface="+mj-lt"/>
                <a:ea typeface="+mj-ea"/>
                <a:cs typeface="+mj-cs"/>
              </a:rPr>
              <a:t>Αναμενόμενα Οφέλη</a:t>
            </a:r>
          </a:p>
        </p:txBody>
      </p:sp>
    </p:spTree>
    <p:extLst>
      <p:ext uri="{BB962C8B-B14F-4D97-AF65-F5344CB8AC3E}">
        <p14:creationId xmlns="" xmlns:p14="http://schemas.microsoft.com/office/powerpoint/2010/main" val="3050663214"/>
      </p:ext>
    </p:extLst>
  </p:cSld>
  <p:clrMapOvr>
    <a:masterClrMapping/>
  </p:clrMapOvr>
  <p:transition advClick="0" advTm="1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 Ορθογώνιο"/>
          <p:cNvSpPr>
            <a:spLocks noChangeArrowheads="1"/>
          </p:cNvSpPr>
          <p:nvPr/>
        </p:nvSpPr>
        <p:spPr bwMode="auto">
          <a:xfrm>
            <a:off x="2071688" y="471487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latin typeface="Calibri" pitchFamily="34" charset="0"/>
            </a:endParaRPr>
          </a:p>
        </p:txBody>
      </p:sp>
      <p:sp>
        <p:nvSpPr>
          <p:cNvPr id="7172" name="3 - Ορθογώνιο"/>
          <p:cNvSpPr>
            <a:spLocks noChangeArrowheads="1"/>
          </p:cNvSpPr>
          <p:nvPr/>
        </p:nvSpPr>
        <p:spPr bwMode="auto">
          <a:xfrm>
            <a:off x="29553" y="901055"/>
            <a:ext cx="76438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altLang="el-GR" sz="3600" b="1" dirty="0">
                <a:latin typeface="+mj-lt"/>
                <a:ea typeface="+mj-ea"/>
                <a:cs typeface="+mj-cs"/>
              </a:rPr>
              <a:t>Υφιστάμενη Κατάσταση</a:t>
            </a:r>
          </a:p>
        </p:txBody>
      </p:sp>
      <p:pic>
        <p:nvPicPr>
          <p:cNvPr id="7173"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547386"/>
            <a:ext cx="8112436" cy="4977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45205366"/>
      </p:ext>
    </p:extLst>
  </p:cSld>
  <p:clrMapOvr>
    <a:masterClrMapping/>
  </p:clrMapOvr>
  <p:transition advClick="0" advTm="1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Ορθογώνιο"/>
          <p:cNvSpPr>
            <a:spLocks noChangeArrowheads="1"/>
          </p:cNvSpPr>
          <p:nvPr/>
        </p:nvSpPr>
        <p:spPr bwMode="auto">
          <a:xfrm>
            <a:off x="2071688" y="471487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latin typeface="Calibri" pitchFamily="34" charset="0"/>
            </a:endParaRPr>
          </a:p>
        </p:txBody>
      </p:sp>
      <p:sp>
        <p:nvSpPr>
          <p:cNvPr id="10245"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pic>
        <p:nvPicPr>
          <p:cNvPr id="10246"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93825" y="1556792"/>
            <a:ext cx="6173216" cy="5184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8 - Ορθογώνιο"/>
          <p:cNvSpPr/>
          <p:nvPr/>
        </p:nvSpPr>
        <p:spPr>
          <a:xfrm>
            <a:off x="7593434" y="5373216"/>
            <a:ext cx="1223963" cy="576263"/>
          </a:xfrm>
          <a:prstGeom prst="rect">
            <a:avLst/>
          </a:prstGeom>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err="1"/>
              <a:t>eGovNOW</a:t>
            </a:r>
            <a:endParaRPr lang="el-GR" sz="1600" b="1" dirty="0"/>
          </a:p>
        </p:txBody>
      </p:sp>
      <p:sp>
        <p:nvSpPr>
          <p:cNvPr id="10" name="9 - Ορθογώνιο"/>
          <p:cNvSpPr/>
          <p:nvPr/>
        </p:nvSpPr>
        <p:spPr>
          <a:xfrm>
            <a:off x="7740525" y="2204244"/>
            <a:ext cx="1223963" cy="576262"/>
          </a:xfrm>
          <a:prstGeom prst="rect">
            <a:avLst/>
          </a:prstGeom>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t>CRMS –</a:t>
            </a:r>
            <a:r>
              <a:rPr lang="el-GR" sz="1600" b="1" dirty="0"/>
              <a:t>Υποέργο 2</a:t>
            </a:r>
          </a:p>
        </p:txBody>
      </p:sp>
      <p:sp>
        <p:nvSpPr>
          <p:cNvPr id="2" name="Ορθογώνιο 1"/>
          <p:cNvSpPr/>
          <p:nvPr/>
        </p:nvSpPr>
        <p:spPr>
          <a:xfrm>
            <a:off x="1" y="935722"/>
            <a:ext cx="9144000" cy="369332"/>
          </a:xfrm>
          <a:prstGeom prst="rect">
            <a:avLst/>
          </a:prstGeom>
        </p:spPr>
        <p:txBody>
          <a:bodyPr wrap="square">
            <a:spAutoFit/>
          </a:bodyPr>
          <a:lstStyle/>
          <a:p>
            <a:pPr algn="ctr"/>
            <a:r>
              <a:rPr lang="el-GR" b="1" dirty="0"/>
              <a:t>Λειτουργία Ενιαίας Διαχείρισης σχέσεων κράτους πολιτών και επιχειρήσεων</a:t>
            </a:r>
          </a:p>
        </p:txBody>
      </p:sp>
    </p:spTree>
    <p:extLst>
      <p:ext uri="{BB962C8B-B14F-4D97-AF65-F5344CB8AC3E}">
        <p14:creationId xmlns="" xmlns:p14="http://schemas.microsoft.com/office/powerpoint/2010/main" val="144764159"/>
      </p:ext>
    </p:extLst>
  </p:cSld>
  <p:clrMapOvr>
    <a:masterClrMapping/>
  </p:clrMapOvr>
  <p:transition advClick="0" advTm="1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 Ορθογώνιο"/>
          <p:cNvSpPr>
            <a:spLocks noChangeArrowheads="1"/>
          </p:cNvSpPr>
          <p:nvPr/>
        </p:nvSpPr>
        <p:spPr bwMode="auto">
          <a:xfrm>
            <a:off x="2071688" y="471487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latin typeface="Calibri" pitchFamily="34" charset="0"/>
            </a:endParaRPr>
          </a:p>
        </p:txBody>
      </p:sp>
      <p:sp>
        <p:nvSpPr>
          <p:cNvPr id="11267" name="3 - Ορθογώνιο"/>
          <p:cNvSpPr>
            <a:spLocks noChangeArrowheads="1"/>
          </p:cNvSpPr>
          <p:nvPr/>
        </p:nvSpPr>
        <p:spPr bwMode="auto">
          <a:xfrm>
            <a:off x="188498" y="1601499"/>
            <a:ext cx="8703982" cy="5139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Κάθε ενδιαφερόμενος που είναι εγγεγραμμένος σε μητρώο φυσικών προσώπων του Ελληνικού Δημοσίου θα μπορεί δυνητικά να απολαμβάνει </a:t>
            </a:r>
            <a:r>
              <a:rPr lang="el-GR" altLang="el-GR" sz="1600" b="1" dirty="0">
                <a:latin typeface="Calibri" pitchFamily="34" charset="0"/>
              </a:rPr>
              <a:t>προσωποποιημένη εξυπηρέτηση και δεν θα απαιτείται να προσκομίζει πληροφορίες </a:t>
            </a:r>
            <a:r>
              <a:rPr lang="el-GR" altLang="el-GR" sz="1600" dirty="0">
                <a:latin typeface="Calibri" pitchFamily="34" charset="0"/>
              </a:rPr>
              <a:t>που υπάρχουν σε άλλα αρχεία του Ελληνικού Δημοσίου.</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Η συστηματική καταγραφή της επικοινωνίας των αρμοδίων φορέων μέσω του Συστήματος και των καναλιών επικοινωνίας που θα υποστηρίζει, θα επιτρέπει </a:t>
            </a:r>
            <a:r>
              <a:rPr lang="el-GR" altLang="el-GR" sz="1600" b="1" dirty="0">
                <a:latin typeface="Calibri" pitchFamily="34" charset="0"/>
              </a:rPr>
              <a:t>τον καθορισμό και μέτρηση αντικειμενικών δεικτών για τη ποιότητα των υπηρεσιών </a:t>
            </a:r>
            <a:r>
              <a:rPr lang="el-GR" altLang="el-GR" sz="1600" dirty="0">
                <a:latin typeface="Calibri" pitchFamily="34" charset="0"/>
              </a:rPr>
              <a:t>που παρέχει η δημόσια διοίκηση. </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Το Σύστημα CRMS </a:t>
            </a:r>
            <a:r>
              <a:rPr lang="el-GR" altLang="el-GR" sz="1600" b="1" dirty="0">
                <a:latin typeface="Calibri" pitchFamily="34" charset="0"/>
              </a:rPr>
              <a:t>θα τηρεί τα στοιχεία της υπόθεσης καθώς και το στάδιο στο οποίο βρίσκεται η ολοκλήρωση της </a:t>
            </a:r>
            <a:r>
              <a:rPr lang="el-GR" altLang="el-GR" sz="1600" dirty="0">
                <a:latin typeface="Calibri" pitchFamily="34" charset="0"/>
              </a:rPr>
              <a:t>ενώ παράλληλα θα διευκολύνει την πρόσβαση (στους </a:t>
            </a:r>
            <a:r>
              <a:rPr lang="el-GR" altLang="el-GR" sz="1600" dirty="0" err="1">
                <a:latin typeface="Calibri" pitchFamily="34" charset="0"/>
              </a:rPr>
              <a:t>agents</a:t>
            </a:r>
            <a:r>
              <a:rPr lang="el-GR" altLang="el-GR" sz="1600" dirty="0">
                <a:latin typeface="Calibri" pitchFamily="34" charset="0"/>
              </a:rPr>
              <a:t>) σε συναφείς υποθέσεις του εκάστοτε συναλλασσόμενου ανεξάρτητα από το κανάλι εξυπηρέτησης.</a:t>
            </a:r>
          </a:p>
          <a:p>
            <a:pPr algn="just" eaLnBrk="1" hangingPunct="1">
              <a:spcBef>
                <a:spcPts val="600"/>
              </a:spcBef>
              <a:spcAft>
                <a:spcPts val="600"/>
              </a:spcAft>
              <a:buFont typeface="Wingdings" panose="05000000000000000000" pitchFamily="2" charset="2"/>
              <a:buChar char="ü"/>
            </a:pPr>
            <a:r>
              <a:rPr lang="el-GR" altLang="el-GR" sz="1600" dirty="0">
                <a:latin typeface="Calibri" pitchFamily="34" charset="0"/>
              </a:rPr>
              <a:t>Ο φορέας που είναι αρμόδιος για τη διεκπεραίωση της υπόθεσης θα επεξεργάζεται τη υπόθεση και εφόσον επαιτεί στοιχεία από άλλα αρχεία της Δημόσιας Διοίκησης </a:t>
            </a:r>
            <a:r>
              <a:rPr lang="el-GR" altLang="el-GR" sz="1600" b="1" dirty="0">
                <a:latin typeface="Calibri" pitchFamily="34" charset="0"/>
              </a:rPr>
              <a:t>θα μπορεί να αναζητά τα στοιχεία αυτά είτε μέσω του Συστήματος CRMS ή απ’ ευθείας</a:t>
            </a:r>
            <a:r>
              <a:rPr lang="el-GR" altLang="el-GR" sz="1600" dirty="0">
                <a:latin typeface="Calibri" pitchFamily="34" charset="0"/>
              </a:rPr>
              <a:t> από άλλα συστήματα του Δημοσίου. Μετά από κάθε στάδιο που θα ολοκληρώνεται το σύστημα του φορέα </a:t>
            </a:r>
            <a:r>
              <a:rPr lang="el-GR" altLang="el-GR" sz="1600" b="1" dirty="0">
                <a:latin typeface="Calibri" pitchFamily="34" charset="0"/>
              </a:rPr>
              <a:t>θα ενημερώνει το Σύστημα CRMS </a:t>
            </a:r>
            <a:r>
              <a:rPr lang="el-GR" altLang="el-GR" sz="1600" dirty="0">
                <a:latin typeface="Calibri" pitchFamily="34" charset="0"/>
              </a:rPr>
              <a:t>για την εξέλιξη της υπόθεσης. </a:t>
            </a:r>
          </a:p>
          <a:p>
            <a:pPr algn="just" eaLnBrk="1" hangingPunct="1">
              <a:spcBef>
                <a:spcPts val="600"/>
              </a:spcBef>
              <a:spcAft>
                <a:spcPts val="600"/>
              </a:spcAft>
              <a:buFont typeface="Wingdings" panose="05000000000000000000" pitchFamily="2" charset="2"/>
              <a:buChar char="ü"/>
            </a:pPr>
            <a:r>
              <a:rPr lang="el-GR" altLang="el-GR" sz="1600" b="1" dirty="0">
                <a:latin typeface="Calibri" pitchFamily="34" charset="0"/>
              </a:rPr>
              <a:t>Κάθε διαδικτυακός τόπος ή εφαρμογή διαχείρισης υποθέσεων συνεργαζόμενου Φορέα </a:t>
            </a:r>
            <a:r>
              <a:rPr lang="el-GR" altLang="el-GR" sz="1600" dirty="0">
                <a:latin typeface="Calibri" pitchFamily="34" charset="0"/>
              </a:rPr>
              <a:t>θα έχει τη δυνατότητα αναζήτησης μέσω κατάλληλων υποδομών διαλειτουργικότητας του Συστήματος CRMS (πχ. API, Web </a:t>
            </a:r>
            <a:r>
              <a:rPr lang="el-GR" altLang="el-GR" sz="1600" dirty="0" err="1">
                <a:latin typeface="Calibri" pitchFamily="34" charset="0"/>
              </a:rPr>
              <a:t>services</a:t>
            </a:r>
            <a:r>
              <a:rPr lang="el-GR" altLang="el-GR" sz="1600" dirty="0">
                <a:latin typeface="Calibri" pitchFamily="34" charset="0"/>
              </a:rPr>
              <a:t> κοκ), οι οποίες αποτελούν αντικείμενο του παρόντος έργου, </a:t>
            </a:r>
            <a:r>
              <a:rPr lang="el-GR" altLang="el-GR" sz="1600" b="1" dirty="0">
                <a:latin typeface="Calibri" pitchFamily="34" charset="0"/>
              </a:rPr>
              <a:t>των υποθέσεων που αφορούν ένα συναλλασσόμενο αλλά και το στάδιο ολοκλήρωσης τους</a:t>
            </a:r>
            <a:r>
              <a:rPr lang="el-GR" altLang="el-GR" sz="1600" dirty="0">
                <a:latin typeface="Calibri" pitchFamily="34" charset="0"/>
              </a:rPr>
              <a:t>. </a:t>
            </a:r>
          </a:p>
        </p:txBody>
      </p:sp>
      <p:sp>
        <p:nvSpPr>
          <p:cNvPr id="11269" name="3 - Ορθογώνιο"/>
          <p:cNvSpPr>
            <a:spLocks noChangeArrowheads="1"/>
          </p:cNvSpPr>
          <p:nvPr/>
        </p:nvSpPr>
        <p:spPr bwMode="auto">
          <a:xfrm>
            <a:off x="188499" y="941388"/>
            <a:ext cx="76438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altLang="el-GR" sz="3600" b="1" dirty="0" smtClean="0">
                <a:latin typeface="+mj-lt"/>
                <a:ea typeface="+mj-ea"/>
                <a:cs typeface="+mj-cs"/>
              </a:rPr>
              <a:t>Πως θα λειτουργεί το </a:t>
            </a:r>
            <a:r>
              <a:rPr lang="en-US" altLang="el-GR" sz="3600" b="1" dirty="0" smtClean="0">
                <a:latin typeface="+mj-lt"/>
                <a:ea typeface="+mj-ea"/>
                <a:cs typeface="+mj-cs"/>
              </a:rPr>
              <a:t>CRMS</a:t>
            </a:r>
            <a:endParaRPr lang="el-GR" altLang="el-GR" sz="3600" b="1" dirty="0">
              <a:latin typeface="+mj-lt"/>
              <a:ea typeface="+mj-ea"/>
              <a:cs typeface="+mj-cs"/>
            </a:endParaRPr>
          </a:p>
        </p:txBody>
      </p:sp>
    </p:spTree>
    <p:extLst>
      <p:ext uri="{BB962C8B-B14F-4D97-AF65-F5344CB8AC3E}">
        <p14:creationId xmlns="" xmlns:p14="http://schemas.microsoft.com/office/powerpoint/2010/main" val="551359940"/>
      </p:ext>
    </p:extLst>
  </p:cSld>
  <p:clrMapOvr>
    <a:masterClrMapping/>
  </p:clrMapOvr>
  <p:transition advClick="0" advTm="1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normAutofit fontScale="85000" lnSpcReduction="20000"/>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6090" name="Text Box 10"/>
          <p:cNvSpPr txBox="1">
            <a:spLocks noChangeArrowheads="1"/>
          </p:cNvSpPr>
          <p:nvPr/>
        </p:nvSpPr>
        <p:spPr bwMode="auto">
          <a:xfrm>
            <a:off x="1780585" y="1988840"/>
            <a:ext cx="5799280"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7200" b="1" dirty="0" smtClean="0">
                <a:solidFill>
                  <a:schemeClr val="bg1"/>
                </a:solidFill>
                <a:effectLst>
                  <a:outerShdw blurRad="38100" dist="38100" dir="2700000" algn="tl">
                    <a:srgbClr val="000000">
                      <a:alpha val="43137"/>
                    </a:srgbClr>
                  </a:outerShdw>
                </a:effectLst>
              </a:rPr>
              <a:t>ΣΥΖΕΥΞΙΣ ΙΙ</a:t>
            </a:r>
          </a:p>
          <a:p>
            <a:pPr algn="ctr"/>
            <a:r>
              <a:rPr lang="el-GR" altLang="el-GR" sz="2000" b="1" dirty="0" smtClean="0">
                <a:solidFill>
                  <a:schemeClr val="bg1"/>
                </a:solidFill>
                <a:effectLst>
                  <a:outerShdw blurRad="38100" dist="38100" dir="2700000" algn="tl">
                    <a:srgbClr val="000000">
                      <a:alpha val="43137"/>
                    </a:srgbClr>
                  </a:outerShdw>
                </a:effectLst>
              </a:rPr>
              <a:t>Δίκτυο Τηλεπικοινωνιών Ελληνικού Δημοσίου</a:t>
            </a:r>
          </a:p>
        </p:txBody>
      </p:sp>
      <p:sp>
        <p:nvSpPr>
          <p:cNvPr id="8" name="TextBox 10"/>
          <p:cNvSpPr txBox="1"/>
          <p:nvPr/>
        </p:nvSpPr>
        <p:spPr bwMode="auto">
          <a:xfrm>
            <a:off x="1259632" y="5733256"/>
            <a:ext cx="7200800" cy="646331"/>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dirty="0">
                <a:solidFill>
                  <a:schemeClr val="tx2"/>
                </a:solidFill>
                <a:latin typeface="+mn-lt"/>
              </a:rPr>
              <a:t>ΕΛΛΗΝΙΚΗ ΔΗΜΟΚΡΑΤΙΑ</a:t>
            </a:r>
            <a:endParaRPr lang="en-US" altLang="el-GR" dirty="0">
              <a:solidFill>
                <a:schemeClr val="tx2"/>
              </a:solidFill>
              <a:latin typeface="+mn-lt"/>
            </a:endParaRPr>
          </a:p>
          <a:p>
            <a:r>
              <a:rPr lang="el-GR" altLang="el-GR" dirty="0">
                <a:solidFill>
                  <a:schemeClr val="tx2"/>
                </a:solidFill>
                <a:latin typeface="+mn-lt"/>
              </a:rPr>
              <a:t>Υπουργείο </a:t>
            </a:r>
            <a:r>
              <a:rPr lang="el-GR" altLang="el-GR" dirty="0" smtClean="0">
                <a:solidFill>
                  <a:schemeClr val="tx2"/>
                </a:solidFill>
                <a:latin typeface="+mn-lt"/>
              </a:rPr>
              <a:t>Διοικητικής Ανασυγκρότησης</a:t>
            </a:r>
          </a:p>
        </p:txBody>
      </p:sp>
      <p:pic>
        <p:nvPicPr>
          <p:cNvPr id="10"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5589240"/>
            <a:ext cx="936104" cy="1096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02141714"/>
      </p:ext>
    </p:extLst>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cstate="print"/>
          <a:srcRect/>
          <a:stretch>
            <a:fillRect/>
          </a:stretch>
        </p:blipFill>
        <p:spPr bwMode="auto">
          <a:xfrm>
            <a:off x="0" y="1052736"/>
            <a:ext cx="5662280" cy="3155101"/>
          </a:xfrm>
          <a:prstGeom prst="rect">
            <a:avLst/>
          </a:prstGeom>
          <a:noFill/>
          <a:ln w="9525">
            <a:noFill/>
            <a:miter lim="800000"/>
            <a:headEnd/>
            <a:tailEnd/>
          </a:ln>
        </p:spPr>
      </p:pic>
      <p:sp>
        <p:nvSpPr>
          <p:cNvPr id="6" name="1 - Τίτλος"/>
          <p:cNvSpPr>
            <a:spLocks noGrp="1"/>
          </p:cNvSpPr>
          <p:nvPr>
            <p:ph type="title"/>
          </p:nvPr>
        </p:nvSpPr>
        <p:spPr>
          <a:xfrm>
            <a:off x="5543599" y="2132856"/>
            <a:ext cx="3600401" cy="530225"/>
          </a:xfrm>
          <a:solidFill>
            <a:schemeClr val="bg1"/>
          </a:solidFill>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sz="40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Προσλήψεις - Αποχωρήσεις 2012-2017</a:t>
            </a:r>
            <a:endParaRPr lang="el-GR" sz="40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pic>
        <p:nvPicPr>
          <p:cNvPr id="5" name="Picture 2"/>
          <p:cNvPicPr>
            <a:picLocks noChangeAspect="1" noChangeArrowheads="1"/>
          </p:cNvPicPr>
          <p:nvPr/>
        </p:nvPicPr>
        <p:blipFill>
          <a:blip r:embed="rId4" cstate="print"/>
          <a:srcRect/>
          <a:stretch>
            <a:fillRect/>
          </a:stretch>
        </p:blipFill>
        <p:spPr bwMode="auto">
          <a:xfrm>
            <a:off x="2657474" y="3940189"/>
            <a:ext cx="5611537" cy="2889235"/>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04933" y="1124744"/>
            <a:ext cx="8269177" cy="708025"/>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sz="3200" b="1" dirty="0"/>
              <a:t>Φορείς στο ΣΥΖΕΥΞΙΣ</a:t>
            </a:r>
          </a:p>
        </p:txBody>
      </p:sp>
      <p:sp>
        <p:nvSpPr>
          <p:cNvPr id="6" name="Rectangle 1"/>
          <p:cNvSpPr>
            <a:spLocks noChangeArrowheads="1"/>
          </p:cNvSpPr>
          <p:nvPr/>
        </p:nvSpPr>
        <p:spPr bwMode="auto">
          <a:xfrm>
            <a:off x="138222" y="2204864"/>
            <a:ext cx="87542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dirty="0" smtClean="0">
                <a:latin typeface="+mn-lt"/>
              </a:rPr>
              <a:t>Οι φορείς που εξυπηρετούνται είναι 4.485 και ανήκουν σε 5 κατηγορίες πρόσβασης:</a:t>
            </a:r>
          </a:p>
          <a:p>
            <a:pPr algn="just"/>
            <a:endParaRPr lang="el-GR" dirty="0">
              <a:latin typeface="+mn-lt"/>
            </a:endParaRPr>
          </a:p>
        </p:txBody>
      </p:sp>
      <p:graphicFrame>
        <p:nvGraphicFramePr>
          <p:cNvPr id="10" name="Table 9"/>
          <p:cNvGraphicFramePr>
            <a:graphicFrameLocks noGrp="1"/>
          </p:cNvGraphicFramePr>
          <p:nvPr>
            <p:extLst>
              <p:ext uri="{D42A27DB-BD31-4B8C-83A1-F6EECF244321}">
                <p14:modId xmlns="" xmlns:p14="http://schemas.microsoft.com/office/powerpoint/2010/main" val="974206195"/>
              </p:ext>
            </p:extLst>
          </p:nvPr>
        </p:nvGraphicFramePr>
        <p:xfrm>
          <a:off x="843463" y="3068960"/>
          <a:ext cx="7343775" cy="2880360"/>
        </p:xfrm>
        <a:graphic>
          <a:graphicData uri="http://schemas.openxmlformats.org/drawingml/2006/table">
            <a:tbl>
              <a:tblPr/>
              <a:tblGrid>
                <a:gridCol w="2746013"/>
                <a:gridCol w="2288175"/>
                <a:gridCol w="2309587"/>
              </a:tblGrid>
              <a:tr h="342534">
                <a:tc>
                  <a:txBody>
                    <a:bodyPr/>
                    <a:lstStyle/>
                    <a:p>
                      <a:pPr algn="ctr">
                        <a:lnSpc>
                          <a:spcPct val="150000"/>
                        </a:lnSpc>
                        <a:spcAft>
                          <a:spcPts val="0"/>
                        </a:spcAft>
                      </a:pPr>
                      <a:r>
                        <a:rPr lang="el-GR" sz="1800" b="1" dirty="0">
                          <a:solidFill>
                            <a:srgbClr val="000000"/>
                          </a:solidFill>
                          <a:latin typeface="+mn-lt"/>
                          <a:ea typeface="Times New Roman"/>
                          <a:cs typeface="Arial"/>
                        </a:rPr>
                        <a:t>Τύπος Φορέα</a:t>
                      </a:r>
                      <a:endParaRPr lang="el-GR" sz="1800" dirty="0">
                        <a:solidFill>
                          <a:srgbClr val="000000"/>
                        </a:solidFill>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800" b="1">
                          <a:solidFill>
                            <a:srgbClr val="000000"/>
                          </a:solidFill>
                          <a:latin typeface="+mn-lt"/>
                          <a:ea typeface="Times New Roman"/>
                          <a:cs typeface="Arial"/>
                        </a:rPr>
                        <a:t>Ταχύτητα Πρόσβασης</a:t>
                      </a:r>
                      <a:endParaRPr lang="el-GR" sz="1800">
                        <a:solidFill>
                          <a:srgbClr val="000000"/>
                        </a:solidFill>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800" b="1">
                          <a:solidFill>
                            <a:srgbClr val="000000"/>
                          </a:solidFill>
                          <a:latin typeface="+mn-lt"/>
                          <a:ea typeface="Times New Roman"/>
                          <a:cs typeface="Arial"/>
                        </a:rPr>
                        <a:t>Πλήθος Φορέων</a:t>
                      </a:r>
                      <a:endParaRPr lang="el-GR" sz="1800">
                        <a:solidFill>
                          <a:srgbClr val="000000"/>
                        </a:solidFill>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34">
                <a:tc>
                  <a:txBody>
                    <a:bodyPr/>
                    <a:lstStyle/>
                    <a:p>
                      <a:pPr algn="ctr">
                        <a:lnSpc>
                          <a:spcPct val="150000"/>
                        </a:lnSpc>
                        <a:spcAft>
                          <a:spcPts val="0"/>
                        </a:spcAft>
                      </a:pPr>
                      <a:r>
                        <a:rPr lang="en-US" sz="1800" b="1" dirty="0">
                          <a:solidFill>
                            <a:srgbClr val="000000"/>
                          </a:solidFill>
                          <a:latin typeface="+mn-lt"/>
                          <a:ea typeface="Times New Roman"/>
                          <a:cs typeface="Arial"/>
                        </a:rPr>
                        <a:t>ADSL</a:t>
                      </a:r>
                      <a:endParaRPr lang="el-GR" sz="1800" dirty="0">
                        <a:solidFill>
                          <a:srgbClr val="000000"/>
                        </a:solidFill>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50000"/>
                        </a:lnSpc>
                        <a:spcAft>
                          <a:spcPts val="0"/>
                        </a:spcAft>
                      </a:pPr>
                      <a:r>
                        <a:rPr lang="el-GR" sz="1800" dirty="0">
                          <a:solidFill>
                            <a:srgbClr val="000000"/>
                          </a:solidFill>
                          <a:latin typeface="+mn-lt"/>
                          <a:ea typeface="Times New Roman"/>
                          <a:cs typeface="Arial"/>
                        </a:rPr>
                        <a:t>21/1 </a:t>
                      </a:r>
                      <a:r>
                        <a:rPr lang="en-US" sz="1800" dirty="0">
                          <a:solidFill>
                            <a:srgbClr val="000000"/>
                          </a:solidFill>
                          <a:latin typeface="+mn-lt"/>
                          <a:ea typeface="Times New Roman"/>
                          <a:cs typeface="Arial"/>
                        </a:rPr>
                        <a:t>Mbps</a:t>
                      </a:r>
                      <a:endParaRPr lang="el-GR" sz="1800" dirty="0">
                        <a:solidFill>
                          <a:srgbClr val="000000"/>
                        </a:solidFill>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50000"/>
                        </a:lnSpc>
                        <a:spcAft>
                          <a:spcPts val="0"/>
                        </a:spcAft>
                      </a:pPr>
                      <a:r>
                        <a:rPr lang="en-US" sz="1800">
                          <a:solidFill>
                            <a:srgbClr val="000000"/>
                          </a:solidFill>
                          <a:latin typeface="+mn-lt"/>
                          <a:ea typeface="Times New Roman"/>
                          <a:cs typeface="Arial"/>
                        </a:rPr>
                        <a:t>1.428</a:t>
                      </a:r>
                      <a:endParaRPr lang="el-GR" sz="1800">
                        <a:solidFill>
                          <a:srgbClr val="000000"/>
                        </a:solidFill>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42534">
                <a:tc>
                  <a:txBody>
                    <a:bodyPr/>
                    <a:lstStyle/>
                    <a:p>
                      <a:pPr algn="ctr">
                        <a:lnSpc>
                          <a:spcPct val="150000"/>
                        </a:lnSpc>
                        <a:spcAft>
                          <a:spcPts val="0"/>
                        </a:spcAft>
                      </a:pPr>
                      <a:r>
                        <a:rPr lang="en-US" sz="1800" b="1">
                          <a:solidFill>
                            <a:srgbClr val="000000"/>
                          </a:solidFill>
                          <a:latin typeface="+mn-lt"/>
                          <a:ea typeface="Times New Roman"/>
                          <a:cs typeface="Arial"/>
                        </a:rPr>
                        <a:t>3G</a:t>
                      </a:r>
                      <a:endParaRPr lang="el-GR" sz="1800">
                        <a:solidFill>
                          <a:srgbClr val="000000"/>
                        </a:solidFill>
                        <a:latin typeface="+mn-lt"/>
                        <a:ea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l-GR" sz="1800" dirty="0">
                          <a:solidFill>
                            <a:srgbClr val="000000"/>
                          </a:solidFill>
                          <a:latin typeface="+mn-lt"/>
                          <a:ea typeface="Times New Roman"/>
                          <a:cs typeface="Arial"/>
                        </a:rPr>
                        <a:t>2/1 </a:t>
                      </a:r>
                      <a:r>
                        <a:rPr lang="en-US" sz="1800" dirty="0">
                          <a:solidFill>
                            <a:srgbClr val="000000"/>
                          </a:solidFill>
                          <a:latin typeface="+mn-lt"/>
                          <a:ea typeface="Times New Roman"/>
                          <a:cs typeface="Arial"/>
                        </a:rPr>
                        <a:t>Mbps</a:t>
                      </a:r>
                      <a:endParaRPr lang="el-GR" sz="1800" dirty="0">
                        <a:solidFill>
                          <a:srgbClr val="000000"/>
                        </a:solidFill>
                        <a:latin typeface="+mn-lt"/>
                        <a:ea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a:solidFill>
                            <a:srgbClr val="000000"/>
                          </a:solidFill>
                          <a:latin typeface="+mn-lt"/>
                          <a:ea typeface="Times New Roman"/>
                          <a:cs typeface="Arial"/>
                        </a:rPr>
                        <a:t>50</a:t>
                      </a:r>
                      <a:endParaRPr lang="el-GR" sz="1800">
                        <a:solidFill>
                          <a:srgbClr val="000000"/>
                        </a:solidFill>
                        <a:latin typeface="+mn-lt"/>
                        <a:ea typeface="Times New Roman"/>
                      </a:endParaRPr>
                    </a:p>
                  </a:txBody>
                  <a:tcPr marL="68580" marR="68580" marT="0" marB="0">
                    <a:lnL>
                      <a:noFill/>
                    </a:lnL>
                    <a:lnR>
                      <a:noFill/>
                    </a:lnR>
                    <a:lnT>
                      <a:noFill/>
                    </a:lnT>
                    <a:lnB>
                      <a:noFill/>
                    </a:lnB>
                  </a:tcPr>
                </a:tc>
              </a:tr>
              <a:tr h="342534">
                <a:tc>
                  <a:txBody>
                    <a:bodyPr/>
                    <a:lstStyle/>
                    <a:p>
                      <a:pPr algn="ctr">
                        <a:lnSpc>
                          <a:spcPct val="150000"/>
                        </a:lnSpc>
                        <a:spcAft>
                          <a:spcPts val="0"/>
                        </a:spcAft>
                      </a:pPr>
                      <a:r>
                        <a:rPr lang="el-GR" sz="1800" b="1">
                          <a:solidFill>
                            <a:srgbClr val="000000"/>
                          </a:solidFill>
                          <a:latin typeface="+mn-lt"/>
                          <a:ea typeface="Times New Roman"/>
                          <a:cs typeface="Arial"/>
                        </a:rPr>
                        <a:t>ΜΙΚΡΟΣ</a:t>
                      </a:r>
                      <a:endParaRPr lang="el-GR" sz="1800">
                        <a:solidFill>
                          <a:srgbClr val="000000"/>
                        </a:solidFill>
                        <a:latin typeface="+mn-lt"/>
                        <a:ea typeface="Times New Roman"/>
                      </a:endParaRPr>
                    </a:p>
                  </a:txBody>
                  <a:tcPr marL="68580" marR="68580" marT="0" marB="0">
                    <a:lnL>
                      <a:noFill/>
                    </a:lnL>
                    <a:lnR>
                      <a:noFill/>
                    </a:lnR>
                    <a:lnT>
                      <a:noFill/>
                    </a:lnT>
                    <a:lnB>
                      <a:noFill/>
                    </a:lnB>
                    <a:solidFill>
                      <a:srgbClr val="C0C0C0"/>
                    </a:solidFill>
                  </a:tcPr>
                </a:tc>
                <a:tc>
                  <a:txBody>
                    <a:bodyPr/>
                    <a:lstStyle/>
                    <a:p>
                      <a:pPr algn="ctr">
                        <a:lnSpc>
                          <a:spcPct val="150000"/>
                        </a:lnSpc>
                        <a:spcAft>
                          <a:spcPts val="0"/>
                        </a:spcAft>
                      </a:pPr>
                      <a:r>
                        <a:rPr lang="el-GR" sz="1800" dirty="0">
                          <a:solidFill>
                            <a:srgbClr val="000000"/>
                          </a:solidFill>
                          <a:latin typeface="+mn-lt"/>
                          <a:ea typeface="Times New Roman"/>
                          <a:cs typeface="Arial"/>
                        </a:rPr>
                        <a:t>2/</a:t>
                      </a:r>
                      <a:r>
                        <a:rPr lang="en-US" sz="1800" dirty="0">
                          <a:solidFill>
                            <a:srgbClr val="000000"/>
                          </a:solidFill>
                          <a:latin typeface="+mn-lt"/>
                          <a:ea typeface="Times New Roman"/>
                          <a:cs typeface="Arial"/>
                        </a:rPr>
                        <a:t>2 Mbps</a:t>
                      </a:r>
                      <a:endParaRPr lang="el-GR" sz="1800" dirty="0">
                        <a:solidFill>
                          <a:srgbClr val="000000"/>
                        </a:solidFill>
                        <a:latin typeface="+mn-lt"/>
                        <a:ea typeface="Times New Roman"/>
                      </a:endParaRPr>
                    </a:p>
                  </a:txBody>
                  <a:tcPr marL="68580" marR="68580" marT="0" marB="0">
                    <a:lnL>
                      <a:noFill/>
                    </a:lnL>
                    <a:lnR>
                      <a:noFill/>
                    </a:lnR>
                    <a:lnT>
                      <a:noFill/>
                    </a:lnT>
                    <a:lnB>
                      <a:noFill/>
                    </a:lnB>
                    <a:solidFill>
                      <a:srgbClr val="C0C0C0"/>
                    </a:solidFill>
                  </a:tcPr>
                </a:tc>
                <a:tc>
                  <a:txBody>
                    <a:bodyPr/>
                    <a:lstStyle/>
                    <a:p>
                      <a:pPr algn="ctr">
                        <a:lnSpc>
                          <a:spcPct val="150000"/>
                        </a:lnSpc>
                        <a:spcAft>
                          <a:spcPts val="0"/>
                        </a:spcAft>
                      </a:pPr>
                      <a:r>
                        <a:rPr lang="en-US" sz="1800">
                          <a:solidFill>
                            <a:srgbClr val="000000"/>
                          </a:solidFill>
                          <a:latin typeface="+mn-lt"/>
                          <a:ea typeface="Times New Roman"/>
                          <a:cs typeface="Arial"/>
                        </a:rPr>
                        <a:t>2.488</a:t>
                      </a:r>
                      <a:endParaRPr lang="el-GR" sz="1800">
                        <a:solidFill>
                          <a:srgbClr val="000000"/>
                        </a:solidFill>
                        <a:latin typeface="+mn-lt"/>
                        <a:ea typeface="Times New Roman"/>
                      </a:endParaRPr>
                    </a:p>
                  </a:txBody>
                  <a:tcPr marL="68580" marR="68580" marT="0" marB="0">
                    <a:lnL>
                      <a:noFill/>
                    </a:lnL>
                    <a:lnR>
                      <a:noFill/>
                    </a:lnR>
                    <a:lnT>
                      <a:noFill/>
                    </a:lnT>
                    <a:lnB>
                      <a:noFill/>
                    </a:lnB>
                    <a:solidFill>
                      <a:srgbClr val="C0C0C0"/>
                    </a:solidFill>
                  </a:tcPr>
                </a:tc>
              </a:tr>
              <a:tr h="342534">
                <a:tc>
                  <a:txBody>
                    <a:bodyPr/>
                    <a:lstStyle/>
                    <a:p>
                      <a:pPr algn="ctr">
                        <a:lnSpc>
                          <a:spcPct val="150000"/>
                        </a:lnSpc>
                        <a:spcAft>
                          <a:spcPts val="0"/>
                        </a:spcAft>
                      </a:pPr>
                      <a:r>
                        <a:rPr lang="el-GR" sz="1800" b="1">
                          <a:solidFill>
                            <a:srgbClr val="000000"/>
                          </a:solidFill>
                          <a:latin typeface="+mn-lt"/>
                          <a:ea typeface="Times New Roman"/>
                          <a:cs typeface="Arial"/>
                        </a:rPr>
                        <a:t>ΜΕΣΑΙΟΣ</a:t>
                      </a:r>
                      <a:endParaRPr lang="el-GR" sz="1800">
                        <a:solidFill>
                          <a:srgbClr val="000000"/>
                        </a:solidFill>
                        <a:latin typeface="+mn-lt"/>
                        <a:ea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rgbClr val="000000"/>
                          </a:solidFill>
                          <a:latin typeface="+mn-lt"/>
                          <a:ea typeface="Times New Roman"/>
                          <a:cs typeface="Arial"/>
                        </a:rPr>
                        <a:t>4-8/4-8 Mbps</a:t>
                      </a:r>
                      <a:endParaRPr lang="el-GR" sz="1800" dirty="0">
                        <a:solidFill>
                          <a:srgbClr val="000000"/>
                        </a:solidFill>
                        <a:latin typeface="+mn-lt"/>
                        <a:ea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800" dirty="0">
                          <a:solidFill>
                            <a:srgbClr val="000000"/>
                          </a:solidFill>
                          <a:latin typeface="+mn-lt"/>
                          <a:ea typeface="Times New Roman"/>
                          <a:cs typeface="Arial"/>
                        </a:rPr>
                        <a:t>434</a:t>
                      </a:r>
                      <a:endParaRPr lang="el-GR" sz="1800" dirty="0">
                        <a:solidFill>
                          <a:srgbClr val="000000"/>
                        </a:solidFill>
                        <a:latin typeface="+mn-lt"/>
                        <a:ea typeface="Times New Roman"/>
                      </a:endParaRPr>
                    </a:p>
                  </a:txBody>
                  <a:tcPr marL="68580" marR="68580" marT="0" marB="0">
                    <a:lnL>
                      <a:noFill/>
                    </a:lnL>
                    <a:lnR>
                      <a:noFill/>
                    </a:lnR>
                    <a:lnT>
                      <a:noFill/>
                    </a:lnT>
                    <a:lnB>
                      <a:noFill/>
                    </a:lnB>
                  </a:tcPr>
                </a:tc>
              </a:tr>
              <a:tr h="342534">
                <a:tc>
                  <a:txBody>
                    <a:bodyPr/>
                    <a:lstStyle/>
                    <a:p>
                      <a:pPr algn="ctr">
                        <a:lnSpc>
                          <a:spcPct val="150000"/>
                        </a:lnSpc>
                        <a:spcAft>
                          <a:spcPts val="0"/>
                        </a:spcAft>
                      </a:pPr>
                      <a:r>
                        <a:rPr lang="el-GR" sz="1800" b="1">
                          <a:solidFill>
                            <a:srgbClr val="000000"/>
                          </a:solidFill>
                          <a:latin typeface="+mn-lt"/>
                          <a:ea typeface="Times New Roman"/>
                          <a:cs typeface="Arial"/>
                        </a:rPr>
                        <a:t>ΜΕΓΑΛΟΣ</a:t>
                      </a:r>
                      <a:endParaRPr lang="el-GR" sz="1800">
                        <a:solidFill>
                          <a:srgbClr val="000000"/>
                        </a:solidFill>
                        <a:latin typeface="+mn-lt"/>
                        <a:ea typeface="Times New Roman"/>
                      </a:endParaRPr>
                    </a:p>
                  </a:txBody>
                  <a:tcPr marL="68580" marR="68580" marT="0" marB="0">
                    <a:lnL>
                      <a:noFill/>
                    </a:lnL>
                    <a:lnR>
                      <a:noFill/>
                    </a:lnR>
                    <a:lnT>
                      <a:noFill/>
                    </a:lnT>
                    <a:lnB>
                      <a:noFill/>
                    </a:lnB>
                    <a:solidFill>
                      <a:srgbClr val="C0C0C0"/>
                    </a:solidFill>
                  </a:tcPr>
                </a:tc>
                <a:tc>
                  <a:txBody>
                    <a:bodyPr/>
                    <a:lstStyle/>
                    <a:p>
                      <a:pPr algn="ctr">
                        <a:lnSpc>
                          <a:spcPct val="150000"/>
                        </a:lnSpc>
                        <a:spcAft>
                          <a:spcPts val="0"/>
                        </a:spcAft>
                      </a:pPr>
                      <a:r>
                        <a:rPr lang="en-US" sz="1800">
                          <a:solidFill>
                            <a:srgbClr val="000000"/>
                          </a:solidFill>
                          <a:latin typeface="+mn-lt"/>
                          <a:ea typeface="Times New Roman"/>
                          <a:cs typeface="Arial"/>
                        </a:rPr>
                        <a:t>34</a:t>
                      </a:r>
                      <a:r>
                        <a:rPr lang="el-GR" sz="1800">
                          <a:solidFill>
                            <a:srgbClr val="000000"/>
                          </a:solidFill>
                          <a:latin typeface="+mn-lt"/>
                          <a:ea typeface="Times New Roman"/>
                          <a:cs typeface="Arial"/>
                        </a:rPr>
                        <a:t>/</a:t>
                      </a:r>
                      <a:r>
                        <a:rPr lang="en-US" sz="1800">
                          <a:solidFill>
                            <a:srgbClr val="000000"/>
                          </a:solidFill>
                          <a:latin typeface="+mn-lt"/>
                          <a:ea typeface="Times New Roman"/>
                          <a:cs typeface="Arial"/>
                        </a:rPr>
                        <a:t>34 Mbps</a:t>
                      </a:r>
                      <a:endParaRPr lang="el-GR" sz="1800">
                        <a:solidFill>
                          <a:srgbClr val="000000"/>
                        </a:solidFill>
                        <a:latin typeface="+mn-lt"/>
                        <a:ea typeface="Times New Roman"/>
                      </a:endParaRPr>
                    </a:p>
                  </a:txBody>
                  <a:tcPr marL="68580" marR="68580" marT="0" marB="0">
                    <a:lnL>
                      <a:noFill/>
                    </a:lnL>
                    <a:lnR>
                      <a:noFill/>
                    </a:lnR>
                    <a:lnT>
                      <a:noFill/>
                    </a:lnT>
                    <a:lnB>
                      <a:noFill/>
                    </a:lnB>
                    <a:solidFill>
                      <a:srgbClr val="C0C0C0"/>
                    </a:solidFill>
                  </a:tcPr>
                </a:tc>
                <a:tc>
                  <a:txBody>
                    <a:bodyPr/>
                    <a:lstStyle/>
                    <a:p>
                      <a:pPr algn="ctr">
                        <a:lnSpc>
                          <a:spcPct val="150000"/>
                        </a:lnSpc>
                        <a:spcAft>
                          <a:spcPts val="0"/>
                        </a:spcAft>
                      </a:pPr>
                      <a:r>
                        <a:rPr lang="en-US" sz="1800" dirty="0">
                          <a:solidFill>
                            <a:srgbClr val="000000"/>
                          </a:solidFill>
                          <a:latin typeface="+mn-lt"/>
                          <a:ea typeface="Times New Roman"/>
                          <a:cs typeface="Arial"/>
                        </a:rPr>
                        <a:t>85</a:t>
                      </a:r>
                      <a:endParaRPr lang="el-GR" sz="1800" dirty="0">
                        <a:solidFill>
                          <a:srgbClr val="000000"/>
                        </a:solidFill>
                        <a:latin typeface="+mn-lt"/>
                        <a:ea typeface="Times New Roman"/>
                      </a:endParaRPr>
                    </a:p>
                  </a:txBody>
                  <a:tcPr marL="68580" marR="68580" marT="0" marB="0">
                    <a:lnL>
                      <a:noFill/>
                    </a:lnL>
                    <a:lnR>
                      <a:noFill/>
                    </a:lnR>
                    <a:lnT>
                      <a:noFill/>
                    </a:lnT>
                    <a:lnB>
                      <a:noFill/>
                    </a:lnB>
                    <a:solidFill>
                      <a:srgbClr val="C0C0C0"/>
                    </a:solidFill>
                  </a:tcPr>
                </a:tc>
              </a:tr>
              <a:tr h="373673">
                <a:tc>
                  <a:txBody>
                    <a:bodyPr/>
                    <a:lstStyle/>
                    <a:p>
                      <a:pPr algn="ctr">
                        <a:lnSpc>
                          <a:spcPct val="150000"/>
                        </a:lnSpc>
                        <a:spcAft>
                          <a:spcPts val="0"/>
                        </a:spcAft>
                      </a:pPr>
                      <a:r>
                        <a:rPr lang="el-GR" sz="1800" b="1">
                          <a:solidFill>
                            <a:srgbClr val="000000"/>
                          </a:solidFill>
                          <a:latin typeface="+mn-lt"/>
                          <a:ea typeface="Times New Roman"/>
                          <a:cs typeface="Arial"/>
                        </a:rPr>
                        <a:t>ΣΥΝΟΛΟ</a:t>
                      </a:r>
                      <a:endParaRPr lang="el-GR" sz="1800">
                        <a:solidFill>
                          <a:srgbClr val="000000"/>
                        </a:solidFill>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l-GR" sz="1800">
                        <a:solidFill>
                          <a:srgbClr val="000000"/>
                        </a:solidFill>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a:solidFill>
                            <a:srgbClr val="000000"/>
                          </a:solidFill>
                          <a:latin typeface="+mn-lt"/>
                          <a:ea typeface="Times New Roman"/>
                          <a:cs typeface="Arial"/>
                        </a:rPr>
                        <a:t>4.485</a:t>
                      </a:r>
                      <a:endParaRPr lang="el-GR" sz="1800" dirty="0">
                        <a:solidFill>
                          <a:srgbClr val="000000"/>
                        </a:solidFill>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37549286"/>
      </p:ext>
    </p:extLst>
  </p:cSld>
  <p:clrMapOvr>
    <a:masterClrMapping/>
  </p:clrMapOvr>
  <p:transition advClick="0" advTm="1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395536" y="1052736"/>
            <a:ext cx="8269177" cy="708025"/>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sz="3200" b="1" dirty="0"/>
              <a:t>Στόχοι ΣΥΖΕΥΞΙΣ ΙΙ</a:t>
            </a:r>
          </a:p>
        </p:txBody>
      </p:sp>
      <p:graphicFrame>
        <p:nvGraphicFramePr>
          <p:cNvPr id="8" name="Diagram 7"/>
          <p:cNvGraphicFramePr/>
          <p:nvPr>
            <p:extLst>
              <p:ext uri="{D42A27DB-BD31-4B8C-83A1-F6EECF244321}">
                <p14:modId xmlns="" xmlns:p14="http://schemas.microsoft.com/office/powerpoint/2010/main" val="3624898579"/>
              </p:ext>
            </p:extLst>
          </p:nvPr>
        </p:nvGraphicFramePr>
        <p:xfrm>
          <a:off x="611560" y="1844824"/>
          <a:ext cx="7867650"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04814406"/>
      </p:ext>
    </p:extLst>
  </p:cSld>
  <p:clrMapOvr>
    <a:masterClrMapping/>
  </p:clrMapOvr>
  <p:transition advClick="0" advTm="1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 xmlns:p14="http://schemas.microsoft.com/office/powerpoint/2010/main" val="661433844"/>
              </p:ext>
            </p:extLst>
          </p:nvPr>
        </p:nvGraphicFramePr>
        <p:xfrm>
          <a:off x="467544" y="1628800"/>
          <a:ext cx="8030873" cy="5120640"/>
        </p:xfrm>
        <a:graphic>
          <a:graphicData uri="http://schemas.openxmlformats.org/drawingml/2006/table">
            <a:tbl>
              <a:tblPr>
                <a:tableStyleId>{5C22544A-7EE6-4342-B048-85BDC9FD1C3A}</a:tableStyleId>
              </a:tblPr>
              <a:tblGrid>
                <a:gridCol w="261649"/>
                <a:gridCol w="2419350"/>
                <a:gridCol w="5349874"/>
              </a:tblGrid>
              <a:tr h="237314">
                <a:tc>
                  <a:txBody>
                    <a:bodyPr/>
                    <a:lstStyle/>
                    <a:p>
                      <a:pPr algn="just">
                        <a:spcAft>
                          <a:spcPts val="0"/>
                        </a:spcAft>
                        <a:tabLst>
                          <a:tab pos="457200" algn="l"/>
                        </a:tabLst>
                      </a:pPr>
                      <a:r>
                        <a:rPr lang="en-GB" sz="1400" dirty="0">
                          <a:solidFill>
                            <a:schemeClr val="bg1"/>
                          </a:solidFill>
                        </a:rPr>
                        <a:t> </a:t>
                      </a:r>
                      <a:endParaRPr lang="el-GR" sz="1400" dirty="0">
                        <a:solidFill>
                          <a:schemeClr val="bg1"/>
                        </a:solidFill>
                        <a:latin typeface="+mn-lt"/>
                        <a:ea typeface="Times New Roman"/>
                        <a:cs typeface="Times New Roman"/>
                      </a:endParaRPr>
                    </a:p>
                  </a:txBody>
                  <a:tcPr marL="13349" marR="13349" marT="0" marB="0">
                    <a:solidFill>
                      <a:schemeClr val="tx2"/>
                    </a:solidFill>
                  </a:tcPr>
                </a:tc>
                <a:tc>
                  <a:txBody>
                    <a:bodyPr/>
                    <a:lstStyle/>
                    <a:p>
                      <a:pPr algn="just">
                        <a:lnSpc>
                          <a:spcPct val="150000"/>
                        </a:lnSpc>
                        <a:spcAft>
                          <a:spcPts val="0"/>
                        </a:spcAft>
                        <a:tabLst>
                          <a:tab pos="457200" algn="l"/>
                        </a:tabLst>
                      </a:pPr>
                      <a:r>
                        <a:rPr lang="el-GR" sz="1400" b="1" dirty="0">
                          <a:solidFill>
                            <a:schemeClr val="bg1"/>
                          </a:solidFill>
                        </a:rPr>
                        <a:t>Δράσεις ΣΥΖΕΥΞΙΣ ΙΙ</a:t>
                      </a:r>
                      <a:endParaRPr lang="el-GR" sz="1400" b="1" dirty="0">
                        <a:solidFill>
                          <a:schemeClr val="bg1"/>
                        </a:solidFill>
                        <a:latin typeface="+mn-lt"/>
                        <a:ea typeface="Times New Roman"/>
                        <a:cs typeface="Times New Roman"/>
                      </a:endParaRPr>
                    </a:p>
                  </a:txBody>
                  <a:tcPr marL="13349" marR="13349" marT="0" marB="0">
                    <a:solidFill>
                      <a:schemeClr val="tx2"/>
                    </a:solidFill>
                  </a:tcPr>
                </a:tc>
                <a:tc>
                  <a:txBody>
                    <a:bodyPr/>
                    <a:lstStyle/>
                    <a:p>
                      <a:pPr algn="just">
                        <a:lnSpc>
                          <a:spcPct val="150000"/>
                        </a:lnSpc>
                        <a:spcAft>
                          <a:spcPts val="0"/>
                        </a:spcAft>
                        <a:tabLst>
                          <a:tab pos="457200" algn="l"/>
                        </a:tabLst>
                      </a:pPr>
                      <a:r>
                        <a:rPr lang="el-GR" sz="1400" b="1" dirty="0">
                          <a:solidFill>
                            <a:schemeClr val="bg1"/>
                          </a:solidFill>
                        </a:rPr>
                        <a:t>Συστατικές Υπηρεσίες</a:t>
                      </a:r>
                      <a:endParaRPr lang="el-GR" sz="1400" b="1" dirty="0">
                        <a:solidFill>
                          <a:schemeClr val="bg1"/>
                        </a:solidFill>
                        <a:latin typeface="+mn-lt"/>
                        <a:ea typeface="Times New Roman"/>
                        <a:cs typeface="Times New Roman"/>
                      </a:endParaRPr>
                    </a:p>
                  </a:txBody>
                  <a:tcPr marL="13349" marR="13349" marT="0" marB="0">
                    <a:solidFill>
                      <a:schemeClr val="tx2"/>
                    </a:solidFill>
                  </a:tcPr>
                </a:tc>
              </a:tr>
              <a:tr h="267511">
                <a:tc rowSpan="4">
                  <a:txBody>
                    <a:bodyPr/>
                    <a:lstStyle/>
                    <a:p>
                      <a:pPr algn="ctr">
                        <a:spcAft>
                          <a:spcPts val="0"/>
                        </a:spcAft>
                        <a:tabLst>
                          <a:tab pos="457200" algn="l"/>
                        </a:tabLst>
                      </a:pPr>
                      <a:r>
                        <a:rPr lang="en-US" sz="1400" dirty="0"/>
                        <a:t>1</a:t>
                      </a:r>
                      <a:endParaRPr lang="el-GR" sz="1400" dirty="0">
                        <a:latin typeface="+mn-lt"/>
                        <a:ea typeface="Times New Roman"/>
                        <a:cs typeface="Times New Roman"/>
                      </a:endParaRPr>
                    </a:p>
                  </a:txBody>
                  <a:tcPr marL="13349" marR="13349" marT="0" marB="0"/>
                </a:tc>
                <a:tc rowSpan="4">
                  <a:txBody>
                    <a:bodyPr/>
                    <a:lstStyle/>
                    <a:p>
                      <a:pPr algn="ctr">
                        <a:lnSpc>
                          <a:spcPct val="150000"/>
                        </a:lnSpc>
                        <a:spcAft>
                          <a:spcPts val="0"/>
                        </a:spcAft>
                        <a:tabLst>
                          <a:tab pos="457200" algn="l"/>
                        </a:tabLst>
                      </a:pPr>
                      <a:r>
                        <a:rPr lang="el-GR" sz="1400" b="1" dirty="0"/>
                        <a:t>8 </a:t>
                      </a:r>
                      <a:r>
                        <a:rPr lang="en-US" sz="1400" b="1" dirty="0"/>
                        <a:t>N</a:t>
                      </a:r>
                      <a:r>
                        <a:rPr lang="el-GR" sz="1400" b="1" dirty="0" err="1"/>
                        <a:t>ησίδες</a:t>
                      </a:r>
                      <a:endParaRPr lang="el-GR" sz="1400" b="1" dirty="0">
                        <a:latin typeface="+mn-lt"/>
                        <a:ea typeface="Times New Roman"/>
                        <a:cs typeface="Times New Roman"/>
                      </a:endParaRPr>
                    </a:p>
                  </a:txBody>
                  <a:tcPr marL="13349" marR="13349" marT="0" marB="0"/>
                </a:tc>
                <a:tc>
                  <a:txBody>
                    <a:bodyPr/>
                    <a:lstStyle/>
                    <a:p>
                      <a:pPr algn="ctr">
                        <a:lnSpc>
                          <a:spcPct val="150000"/>
                        </a:lnSpc>
                        <a:spcAft>
                          <a:spcPts val="0"/>
                        </a:spcAft>
                        <a:tabLst>
                          <a:tab pos="457200" algn="l"/>
                        </a:tabLst>
                      </a:pPr>
                      <a:r>
                        <a:rPr lang="el-GR" sz="1400" dirty="0"/>
                        <a:t>Δίκτυο πρόσβασης –φυσικό μέσο</a:t>
                      </a:r>
                      <a:endParaRPr lang="el-GR" sz="1400" dirty="0">
                        <a:latin typeface="+mn-lt"/>
                        <a:ea typeface="Times New Roman"/>
                        <a:cs typeface="Times New Roman"/>
                      </a:endParaRPr>
                    </a:p>
                  </a:txBody>
                  <a:tcPr marL="13349" marR="13349" marT="0" marB="0"/>
                </a:tc>
              </a:tr>
              <a:tr h="148321">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l-GR" sz="1400" dirty="0"/>
                        <a:t>Δίκτυο Διανομής </a:t>
                      </a:r>
                      <a:endParaRPr lang="el-GR" sz="1400" dirty="0">
                        <a:latin typeface="+mn-lt"/>
                        <a:ea typeface="Times New Roman"/>
                        <a:cs typeface="Times New Roman"/>
                      </a:endParaRPr>
                    </a:p>
                  </a:txBody>
                  <a:tcPr marL="13349" marR="13349" marT="0" marB="0"/>
                </a:tc>
              </a:tr>
              <a:tr h="207650">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l-GR" sz="1400" dirty="0"/>
                        <a:t>Σύνδεση στον κορμό</a:t>
                      </a:r>
                      <a:endParaRPr lang="el-GR" sz="1400" dirty="0">
                        <a:latin typeface="+mn-lt"/>
                        <a:ea typeface="Times New Roman"/>
                        <a:cs typeface="Times New Roman"/>
                      </a:endParaRPr>
                    </a:p>
                  </a:txBody>
                  <a:tcPr marL="13349" marR="13349" marT="0" marB="0"/>
                </a:tc>
              </a:tr>
              <a:tr h="307780">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l-GR" sz="1400" dirty="0"/>
                        <a:t>Κεντρική Διαχείριση τηλεφωνίας / Τερματισμός τηλεφωνικών κλήσεων</a:t>
                      </a:r>
                      <a:endParaRPr lang="el-GR" sz="1400" dirty="0">
                        <a:latin typeface="+mn-lt"/>
                        <a:ea typeface="Times New Roman"/>
                        <a:cs typeface="Times New Roman"/>
                      </a:endParaRPr>
                    </a:p>
                  </a:txBody>
                  <a:tcPr marL="13349" marR="13349" marT="0" marB="0"/>
                </a:tc>
              </a:tr>
              <a:tr h="207650">
                <a:tc rowSpan="2">
                  <a:txBody>
                    <a:bodyPr/>
                    <a:lstStyle/>
                    <a:p>
                      <a:pPr algn="ctr">
                        <a:spcAft>
                          <a:spcPts val="0"/>
                        </a:spcAft>
                        <a:tabLst>
                          <a:tab pos="457200" algn="l"/>
                        </a:tabLst>
                      </a:pPr>
                      <a:r>
                        <a:rPr lang="en-US" sz="1400" dirty="0"/>
                        <a:t>2</a:t>
                      </a:r>
                      <a:endParaRPr lang="el-GR" sz="1400" dirty="0">
                        <a:latin typeface="+mn-lt"/>
                        <a:ea typeface="Times New Roman"/>
                        <a:cs typeface="Times New Roman"/>
                      </a:endParaRPr>
                    </a:p>
                  </a:txBody>
                  <a:tcPr marL="13349" marR="13349" marT="0" marB="0">
                    <a:solidFill>
                      <a:schemeClr val="tx2">
                        <a:lumMod val="40000"/>
                        <a:lumOff val="60000"/>
                      </a:schemeClr>
                    </a:solidFill>
                  </a:tcPr>
                </a:tc>
                <a:tc rowSpan="2">
                  <a:txBody>
                    <a:bodyPr/>
                    <a:lstStyle/>
                    <a:p>
                      <a:pPr algn="ctr">
                        <a:lnSpc>
                          <a:spcPct val="150000"/>
                        </a:lnSpc>
                        <a:spcAft>
                          <a:spcPts val="0"/>
                        </a:spcAft>
                        <a:tabLst>
                          <a:tab pos="457200" algn="l"/>
                        </a:tabLst>
                      </a:pPr>
                      <a:r>
                        <a:rPr lang="el-GR" sz="1400" b="1" dirty="0"/>
                        <a:t>1 ασύρματη Νησίδα</a:t>
                      </a:r>
                      <a:endParaRPr lang="el-GR" sz="1400" b="1" dirty="0">
                        <a:latin typeface="+mn-lt"/>
                        <a:ea typeface="Times New Roman"/>
                        <a:cs typeface="Times New Roman"/>
                      </a:endParaRPr>
                    </a:p>
                  </a:txBody>
                  <a:tcPr marL="13349" marR="13349" marT="0" marB="0">
                    <a:solidFill>
                      <a:schemeClr val="tx2">
                        <a:lumMod val="40000"/>
                        <a:lumOff val="60000"/>
                      </a:schemeClr>
                    </a:solidFill>
                  </a:tcPr>
                </a:tc>
                <a:tc>
                  <a:txBody>
                    <a:bodyPr/>
                    <a:lstStyle/>
                    <a:p>
                      <a:pPr algn="ctr">
                        <a:lnSpc>
                          <a:spcPct val="150000"/>
                        </a:lnSpc>
                        <a:spcAft>
                          <a:spcPts val="0"/>
                        </a:spcAft>
                        <a:tabLst>
                          <a:tab pos="457200" algn="l"/>
                        </a:tabLst>
                      </a:pPr>
                      <a:r>
                        <a:rPr lang="el-GR" sz="1400" dirty="0"/>
                        <a:t>Συνδέσεις </a:t>
                      </a:r>
                      <a:r>
                        <a:rPr lang="en-US" sz="1400" dirty="0" err="1"/>
                        <a:t>smartphones</a:t>
                      </a:r>
                      <a:endParaRPr lang="el-GR" sz="1400" dirty="0">
                        <a:latin typeface="+mn-lt"/>
                        <a:ea typeface="Times New Roman"/>
                        <a:cs typeface="Times New Roman"/>
                      </a:endParaRPr>
                    </a:p>
                  </a:txBody>
                  <a:tcPr marL="13349" marR="13349" marT="0" marB="0">
                    <a:solidFill>
                      <a:schemeClr val="tx2">
                        <a:lumMod val="40000"/>
                        <a:lumOff val="60000"/>
                      </a:schemeClr>
                    </a:solidFill>
                  </a:tcPr>
                </a:tc>
              </a:tr>
              <a:tr h="177985">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n-US" sz="1400" dirty="0"/>
                        <a:t>SMS </a:t>
                      </a:r>
                      <a:r>
                        <a:rPr lang="el-GR" sz="1400" dirty="0"/>
                        <a:t>υπηρεσίες</a:t>
                      </a:r>
                      <a:endParaRPr lang="el-GR" sz="1400" dirty="0">
                        <a:latin typeface="+mn-lt"/>
                        <a:ea typeface="Times New Roman"/>
                        <a:cs typeface="Times New Roman"/>
                      </a:endParaRPr>
                    </a:p>
                  </a:txBody>
                  <a:tcPr marL="13349" marR="13349" marT="0" marB="0">
                    <a:solidFill>
                      <a:schemeClr val="tx2">
                        <a:lumMod val="40000"/>
                        <a:lumOff val="60000"/>
                      </a:schemeClr>
                    </a:solidFill>
                  </a:tcPr>
                </a:tc>
              </a:tr>
              <a:tr h="259080">
                <a:tc rowSpan="3">
                  <a:txBody>
                    <a:bodyPr/>
                    <a:lstStyle/>
                    <a:p>
                      <a:pPr algn="ctr">
                        <a:spcAft>
                          <a:spcPts val="0"/>
                        </a:spcAft>
                        <a:tabLst>
                          <a:tab pos="457200" algn="l"/>
                        </a:tabLst>
                      </a:pPr>
                      <a:r>
                        <a:rPr lang="en-US" sz="1400" dirty="0"/>
                        <a:t>3</a:t>
                      </a:r>
                      <a:endParaRPr lang="el-GR" sz="1400" dirty="0">
                        <a:latin typeface="+mn-lt"/>
                        <a:ea typeface="Times New Roman"/>
                        <a:cs typeface="Times New Roman"/>
                      </a:endParaRPr>
                    </a:p>
                  </a:txBody>
                  <a:tcPr marL="13349" marR="13349" marT="0" marB="0"/>
                </a:tc>
                <a:tc rowSpan="3">
                  <a:txBody>
                    <a:bodyPr/>
                    <a:lstStyle/>
                    <a:p>
                      <a:pPr algn="ctr">
                        <a:lnSpc>
                          <a:spcPct val="150000"/>
                        </a:lnSpc>
                        <a:spcAft>
                          <a:spcPts val="0"/>
                        </a:spcAft>
                        <a:tabLst>
                          <a:tab pos="457200" algn="l"/>
                        </a:tabLst>
                      </a:pPr>
                      <a:r>
                        <a:rPr lang="el-GR" sz="1400" b="1" dirty="0"/>
                        <a:t>Εξοπλισμός Τηλεφωνίας / τηλεδιάσκεψης / καλωδίωσης &amp; Ασφάλειας</a:t>
                      </a:r>
                      <a:endParaRPr lang="el-GR" sz="1400" b="1" dirty="0">
                        <a:latin typeface="+mn-lt"/>
                        <a:ea typeface="Times New Roman"/>
                        <a:cs typeface="Times New Roman"/>
                      </a:endParaRPr>
                    </a:p>
                  </a:txBody>
                  <a:tcPr marL="13349" marR="13349" marT="0" marB="0"/>
                </a:tc>
                <a:tc>
                  <a:txBody>
                    <a:bodyPr/>
                    <a:lstStyle/>
                    <a:p>
                      <a:pPr algn="ctr">
                        <a:lnSpc>
                          <a:spcPct val="150000"/>
                        </a:lnSpc>
                        <a:spcAft>
                          <a:spcPts val="0"/>
                        </a:spcAft>
                        <a:tabLst>
                          <a:tab pos="457200" algn="l"/>
                        </a:tabLst>
                      </a:pPr>
                      <a:r>
                        <a:rPr lang="el-GR" sz="1400" dirty="0"/>
                        <a:t>Εξοπλισμός ασφάλειας με κεντρική Διαχείριση</a:t>
                      </a:r>
                      <a:endParaRPr lang="el-GR" sz="1400" dirty="0">
                        <a:latin typeface="+mn-lt"/>
                        <a:ea typeface="Times New Roman"/>
                        <a:cs typeface="Times New Roman"/>
                      </a:endParaRPr>
                    </a:p>
                  </a:txBody>
                  <a:tcPr marL="13349" marR="13349" marT="0" marB="0"/>
                </a:tc>
              </a:tr>
              <a:tr h="207650">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l-GR" sz="1400" dirty="0"/>
                        <a:t>Τηλεφωνικές υποδομές</a:t>
                      </a:r>
                      <a:endParaRPr lang="el-GR" sz="1400" dirty="0">
                        <a:latin typeface="+mn-lt"/>
                        <a:ea typeface="Times New Roman"/>
                        <a:cs typeface="Times New Roman"/>
                      </a:endParaRPr>
                    </a:p>
                  </a:txBody>
                  <a:tcPr marL="13349" marR="13349" marT="0" marB="0"/>
                </a:tc>
              </a:tr>
              <a:tr h="291465">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l-GR" sz="1400" dirty="0"/>
                        <a:t>Υποδομές τηλεδιάσκεψης / καλωδίωσης</a:t>
                      </a:r>
                      <a:endParaRPr lang="el-GR" sz="1400" dirty="0">
                        <a:latin typeface="+mn-lt"/>
                        <a:ea typeface="Times New Roman"/>
                        <a:cs typeface="Times New Roman"/>
                      </a:endParaRPr>
                    </a:p>
                  </a:txBody>
                  <a:tcPr marL="13349" marR="13349" marT="0" marB="0"/>
                </a:tc>
              </a:tr>
              <a:tr h="207650">
                <a:tc rowSpan="4">
                  <a:txBody>
                    <a:bodyPr/>
                    <a:lstStyle/>
                    <a:p>
                      <a:pPr algn="ctr">
                        <a:spcAft>
                          <a:spcPts val="0"/>
                        </a:spcAft>
                        <a:tabLst>
                          <a:tab pos="457200" algn="l"/>
                        </a:tabLst>
                      </a:pPr>
                      <a:r>
                        <a:rPr lang="en-US" sz="1400" dirty="0"/>
                        <a:t>4</a:t>
                      </a:r>
                      <a:endParaRPr lang="el-GR" sz="1400" dirty="0">
                        <a:latin typeface="+mn-lt"/>
                        <a:ea typeface="Times New Roman"/>
                        <a:cs typeface="Times New Roman"/>
                      </a:endParaRPr>
                    </a:p>
                  </a:txBody>
                  <a:tcPr marL="13349" marR="13349" marT="0" marB="0">
                    <a:solidFill>
                      <a:schemeClr val="tx2">
                        <a:lumMod val="40000"/>
                        <a:lumOff val="60000"/>
                      </a:schemeClr>
                    </a:solidFill>
                  </a:tcPr>
                </a:tc>
                <a:tc rowSpan="4">
                  <a:txBody>
                    <a:bodyPr/>
                    <a:lstStyle/>
                    <a:p>
                      <a:pPr algn="ctr">
                        <a:lnSpc>
                          <a:spcPct val="150000"/>
                        </a:lnSpc>
                        <a:spcAft>
                          <a:spcPts val="0"/>
                        </a:spcAft>
                        <a:tabLst>
                          <a:tab pos="457200" algn="l"/>
                        </a:tabLst>
                      </a:pPr>
                      <a:r>
                        <a:rPr lang="en-US" sz="1400" b="1" dirty="0" smtClean="0">
                          <a:latin typeface="+mn-lt"/>
                          <a:ea typeface="Times New Roman"/>
                          <a:cs typeface="Tahoma"/>
                        </a:rPr>
                        <a:t>SIX</a:t>
                      </a:r>
                      <a:r>
                        <a:rPr lang="en-US" sz="1400" b="1" baseline="0" dirty="0" smtClean="0">
                          <a:latin typeface="+mn-lt"/>
                          <a:ea typeface="Times New Roman"/>
                          <a:cs typeface="Tahoma"/>
                        </a:rPr>
                        <a:t> &amp; Data Center</a:t>
                      </a:r>
                      <a:endParaRPr lang="en-GB" sz="1400" b="1" dirty="0">
                        <a:latin typeface="+mn-lt"/>
                        <a:ea typeface="Times New Roman"/>
                        <a:cs typeface="Tahoma"/>
                      </a:endParaRPr>
                    </a:p>
                  </a:txBody>
                  <a:tcPr marL="13349" marR="13349" marT="0" marB="0">
                    <a:solidFill>
                      <a:schemeClr val="tx2">
                        <a:lumMod val="40000"/>
                        <a:lumOff val="60000"/>
                      </a:schemeClr>
                    </a:solidFill>
                  </a:tcPr>
                </a:tc>
                <a:tc>
                  <a:txBody>
                    <a:bodyPr/>
                    <a:lstStyle/>
                    <a:p>
                      <a:pPr algn="ctr">
                        <a:lnSpc>
                          <a:spcPct val="150000"/>
                        </a:lnSpc>
                        <a:spcAft>
                          <a:spcPts val="0"/>
                        </a:spcAft>
                        <a:tabLst>
                          <a:tab pos="457200" algn="l"/>
                        </a:tabLst>
                      </a:pPr>
                      <a:r>
                        <a:rPr lang="el-GR" sz="1400" dirty="0"/>
                        <a:t>Δίκτυο/ κόμβοι κορμού</a:t>
                      </a:r>
                      <a:endParaRPr lang="el-GR" sz="1400" dirty="0">
                        <a:latin typeface="+mn-lt"/>
                        <a:ea typeface="Times New Roman"/>
                        <a:cs typeface="Times New Roman"/>
                      </a:endParaRPr>
                    </a:p>
                  </a:txBody>
                  <a:tcPr marL="13349" marR="13349" marT="0" marB="0">
                    <a:solidFill>
                      <a:schemeClr val="tx2">
                        <a:lumMod val="40000"/>
                        <a:lumOff val="60000"/>
                      </a:schemeClr>
                    </a:solidFill>
                  </a:tcPr>
                </a:tc>
              </a:tr>
              <a:tr h="148321">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n-US" sz="1400" dirty="0"/>
                        <a:t>Internet feed</a:t>
                      </a:r>
                      <a:endParaRPr lang="el-GR" sz="1400" dirty="0">
                        <a:latin typeface="+mn-lt"/>
                        <a:ea typeface="Times New Roman"/>
                        <a:cs typeface="Times New Roman"/>
                      </a:endParaRPr>
                    </a:p>
                  </a:txBody>
                  <a:tcPr marL="13349" marR="13349" marT="0" marB="0">
                    <a:solidFill>
                      <a:schemeClr val="tx2">
                        <a:lumMod val="40000"/>
                        <a:lumOff val="60000"/>
                      </a:schemeClr>
                    </a:solidFill>
                  </a:tcPr>
                </a:tc>
              </a:tr>
              <a:tr h="59328">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l-GR" sz="1400" dirty="0"/>
                        <a:t>ΙΜ</a:t>
                      </a:r>
                      <a:r>
                        <a:rPr lang="en-US" sz="1400" dirty="0"/>
                        <a:t>S</a:t>
                      </a:r>
                      <a:endParaRPr lang="el-GR" sz="1400" dirty="0">
                        <a:latin typeface="+mn-lt"/>
                        <a:ea typeface="Times New Roman"/>
                        <a:cs typeface="Times New Roman"/>
                      </a:endParaRPr>
                    </a:p>
                  </a:txBody>
                  <a:tcPr marL="13349" marR="13349" marT="0" marB="0">
                    <a:solidFill>
                      <a:schemeClr val="tx2">
                        <a:lumMod val="40000"/>
                        <a:lumOff val="60000"/>
                      </a:schemeClr>
                    </a:solidFill>
                  </a:tcPr>
                </a:tc>
              </a:tr>
              <a:tr h="148321">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l-GR" sz="1400" dirty="0"/>
                        <a:t>Κεντρική </a:t>
                      </a:r>
                      <a:r>
                        <a:rPr lang="en-US" sz="1400" dirty="0"/>
                        <a:t>MCU</a:t>
                      </a:r>
                      <a:endParaRPr lang="el-GR" sz="1400" dirty="0">
                        <a:latin typeface="+mn-lt"/>
                        <a:ea typeface="Times New Roman"/>
                        <a:cs typeface="Times New Roman"/>
                      </a:endParaRPr>
                    </a:p>
                  </a:txBody>
                  <a:tcPr marL="13349" marR="13349" marT="0" marB="0">
                    <a:solidFill>
                      <a:schemeClr val="tx2">
                        <a:lumMod val="40000"/>
                        <a:lumOff val="60000"/>
                      </a:schemeClr>
                    </a:solidFill>
                  </a:tcPr>
                </a:tc>
              </a:tr>
              <a:tr h="148321">
                <a:tc rowSpan="2">
                  <a:txBody>
                    <a:bodyPr/>
                    <a:lstStyle/>
                    <a:p>
                      <a:pPr algn="ctr">
                        <a:spcAft>
                          <a:spcPts val="0"/>
                        </a:spcAft>
                        <a:tabLst>
                          <a:tab pos="457200" algn="l"/>
                        </a:tabLst>
                      </a:pPr>
                      <a:r>
                        <a:rPr lang="en-US" sz="1400" dirty="0"/>
                        <a:t>5</a:t>
                      </a:r>
                      <a:endParaRPr lang="el-GR" sz="1400" dirty="0">
                        <a:latin typeface="+mn-lt"/>
                        <a:ea typeface="Times New Roman"/>
                        <a:cs typeface="Times New Roman"/>
                      </a:endParaRPr>
                    </a:p>
                  </a:txBody>
                  <a:tcPr marL="13349" marR="13349" marT="0" marB="0"/>
                </a:tc>
                <a:tc rowSpan="2">
                  <a:txBody>
                    <a:bodyPr/>
                    <a:lstStyle/>
                    <a:p>
                      <a:pPr algn="ctr">
                        <a:lnSpc>
                          <a:spcPct val="150000"/>
                        </a:lnSpc>
                        <a:spcAft>
                          <a:spcPts val="0"/>
                        </a:spcAft>
                        <a:tabLst>
                          <a:tab pos="457200" algn="l"/>
                        </a:tabLst>
                      </a:pPr>
                      <a:r>
                        <a:rPr lang="el-GR" sz="1400" b="1" dirty="0"/>
                        <a:t>Υπηρεσίες Ι</a:t>
                      </a:r>
                      <a:r>
                        <a:rPr lang="en-US" sz="1400" b="1" dirty="0"/>
                        <a:t>SP</a:t>
                      </a:r>
                      <a:r>
                        <a:rPr lang="el-GR" sz="1400" b="1" dirty="0"/>
                        <a:t>&amp; </a:t>
                      </a:r>
                      <a:r>
                        <a:rPr lang="en-US" sz="1400" b="1" dirty="0"/>
                        <a:t>SLA</a:t>
                      </a:r>
                      <a:endParaRPr lang="el-GR" sz="1400" b="1" dirty="0">
                        <a:latin typeface="+mn-lt"/>
                        <a:ea typeface="Times New Roman"/>
                        <a:cs typeface="Times New Roman"/>
                      </a:endParaRPr>
                    </a:p>
                  </a:txBody>
                  <a:tcPr marL="13349" marR="13349" marT="0" marB="0"/>
                </a:tc>
                <a:tc>
                  <a:txBody>
                    <a:bodyPr/>
                    <a:lstStyle/>
                    <a:p>
                      <a:pPr algn="ctr">
                        <a:lnSpc>
                          <a:spcPct val="150000"/>
                        </a:lnSpc>
                        <a:spcAft>
                          <a:spcPts val="0"/>
                        </a:spcAft>
                        <a:tabLst>
                          <a:tab pos="457200" algn="l"/>
                        </a:tabLst>
                      </a:pPr>
                      <a:r>
                        <a:rPr lang="el-GR" sz="1400" dirty="0"/>
                        <a:t>Υπηρεσίες Ι</a:t>
                      </a:r>
                      <a:r>
                        <a:rPr lang="en-US" sz="1400" dirty="0"/>
                        <a:t>SP </a:t>
                      </a:r>
                      <a:endParaRPr lang="el-GR" sz="1400" dirty="0">
                        <a:latin typeface="+mn-lt"/>
                        <a:ea typeface="Times New Roman"/>
                        <a:cs typeface="Times New Roman"/>
                      </a:endParaRPr>
                    </a:p>
                  </a:txBody>
                  <a:tcPr marL="13349" marR="13349" marT="0" marB="0"/>
                </a:tc>
              </a:tr>
              <a:tr h="118657">
                <a:tc vMerge="1">
                  <a:txBody>
                    <a:bodyPr/>
                    <a:lstStyle/>
                    <a:p>
                      <a:endParaRPr lang="el-GR"/>
                    </a:p>
                  </a:txBody>
                  <a:tcPr/>
                </a:tc>
                <a:tc vMerge="1">
                  <a:txBody>
                    <a:bodyPr/>
                    <a:lstStyle/>
                    <a:p>
                      <a:endParaRPr lang="el-GR"/>
                    </a:p>
                  </a:txBody>
                  <a:tcPr/>
                </a:tc>
                <a:tc>
                  <a:txBody>
                    <a:bodyPr/>
                    <a:lstStyle/>
                    <a:p>
                      <a:pPr algn="ctr">
                        <a:lnSpc>
                          <a:spcPct val="150000"/>
                        </a:lnSpc>
                        <a:spcAft>
                          <a:spcPts val="0"/>
                        </a:spcAft>
                        <a:tabLst>
                          <a:tab pos="457200" algn="l"/>
                        </a:tabLst>
                      </a:pPr>
                      <a:r>
                        <a:rPr lang="el-GR" sz="1400" dirty="0"/>
                        <a:t>Κεντρικό </a:t>
                      </a:r>
                      <a:r>
                        <a:rPr lang="en-US" sz="1400" dirty="0"/>
                        <a:t>SLA</a:t>
                      </a:r>
                      <a:endParaRPr lang="el-GR" sz="1400" dirty="0">
                        <a:latin typeface="+mn-lt"/>
                        <a:ea typeface="Times New Roman"/>
                        <a:cs typeface="Times New Roman"/>
                      </a:endParaRPr>
                    </a:p>
                  </a:txBody>
                  <a:tcPr marL="13349" marR="13349" marT="0" marB="0"/>
                </a:tc>
              </a:tr>
            </a:tbl>
          </a:graphicData>
        </a:graphic>
      </p:graphicFrame>
      <p:sp>
        <p:nvSpPr>
          <p:cNvPr id="9" name="1 - Τίτλος"/>
          <p:cNvSpPr>
            <a:spLocks noGrp="1"/>
          </p:cNvSpPr>
          <p:nvPr>
            <p:ph type="title"/>
          </p:nvPr>
        </p:nvSpPr>
        <p:spPr>
          <a:xfrm>
            <a:off x="179512" y="836712"/>
            <a:ext cx="8269177" cy="708025"/>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sz="3200" b="1" dirty="0" smtClean="0"/>
              <a:t>Υπηρεσίες</a:t>
            </a:r>
            <a:endParaRPr lang="el-GR" sz="3200" b="1" dirty="0"/>
          </a:p>
        </p:txBody>
      </p:sp>
    </p:spTree>
    <p:extLst>
      <p:ext uri="{BB962C8B-B14F-4D97-AF65-F5344CB8AC3E}">
        <p14:creationId xmlns="" xmlns:p14="http://schemas.microsoft.com/office/powerpoint/2010/main" val="733479575"/>
      </p:ext>
    </p:extLst>
  </p:cSld>
  <p:clrMapOvr>
    <a:masterClrMapping/>
  </p:clrMapOvr>
  <p:transition advClick="0" advTm="1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2627313" y="1712913"/>
            <a:ext cx="2879725" cy="135572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smtClean="0"/>
              <a:t>6</a:t>
            </a:r>
            <a:r>
              <a:rPr lang="en-US" sz="2800" b="1" dirty="0" smtClean="0"/>
              <a:t>16 M</a:t>
            </a:r>
            <a:r>
              <a:rPr lang="el-GR" sz="2800" b="1" dirty="0"/>
              <a:t>€</a:t>
            </a:r>
          </a:p>
        </p:txBody>
      </p:sp>
      <p:sp>
        <p:nvSpPr>
          <p:cNvPr id="29" name="Oval 28"/>
          <p:cNvSpPr/>
          <p:nvPr/>
        </p:nvSpPr>
        <p:spPr>
          <a:xfrm>
            <a:off x="215900" y="2995613"/>
            <a:ext cx="3095625" cy="180181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100" b="1" dirty="0"/>
          </a:p>
          <a:p>
            <a:pPr algn="ctr" fontAlgn="auto">
              <a:spcBef>
                <a:spcPts val="0"/>
              </a:spcBef>
              <a:spcAft>
                <a:spcPts val="0"/>
              </a:spcAft>
              <a:defRPr/>
            </a:pPr>
            <a:r>
              <a:rPr lang="el-GR" sz="2800" b="1" dirty="0" smtClean="0"/>
              <a:t>4</a:t>
            </a:r>
            <a:r>
              <a:rPr lang="en-US" sz="2800" b="1" dirty="0" smtClean="0"/>
              <a:t>44</a:t>
            </a:r>
            <a:r>
              <a:rPr lang="el-GR" sz="2800" b="1" dirty="0" smtClean="0"/>
              <a:t> </a:t>
            </a:r>
            <a:r>
              <a:rPr lang="en-US" sz="2800" b="1" dirty="0"/>
              <a:t>M</a:t>
            </a:r>
            <a:r>
              <a:rPr lang="el-GR" sz="2800" b="1" dirty="0"/>
              <a:t>€</a:t>
            </a:r>
          </a:p>
          <a:p>
            <a:pPr algn="ctr" fontAlgn="auto">
              <a:spcBef>
                <a:spcPts val="0"/>
              </a:spcBef>
              <a:spcAft>
                <a:spcPts val="0"/>
              </a:spcAft>
              <a:defRPr/>
            </a:pPr>
            <a:r>
              <a:rPr lang="el-GR" b="1" dirty="0"/>
              <a:t>Εθνικοί Πόροι - ΕΣΥΠ</a:t>
            </a:r>
          </a:p>
          <a:p>
            <a:pPr algn="ctr" fontAlgn="auto">
              <a:spcBef>
                <a:spcPts val="0"/>
              </a:spcBef>
              <a:spcAft>
                <a:spcPts val="0"/>
              </a:spcAft>
              <a:defRPr/>
            </a:pPr>
            <a:endParaRPr lang="el-GR" sz="400" b="1" dirty="0"/>
          </a:p>
          <a:p>
            <a:pPr algn="ctr" fontAlgn="auto">
              <a:spcBef>
                <a:spcPts val="0"/>
              </a:spcBef>
              <a:spcAft>
                <a:spcPts val="0"/>
              </a:spcAft>
              <a:defRPr/>
            </a:pPr>
            <a:r>
              <a:rPr lang="el-GR" b="1" dirty="0">
                <a:solidFill>
                  <a:schemeClr val="tx1"/>
                </a:solidFill>
              </a:rPr>
              <a:t>Τέλη τηλεπικοινωνιών  για 3 χρόνια</a:t>
            </a:r>
          </a:p>
          <a:p>
            <a:pPr algn="ctr" fontAlgn="auto">
              <a:spcBef>
                <a:spcPts val="0"/>
              </a:spcBef>
              <a:spcAft>
                <a:spcPts val="0"/>
              </a:spcAft>
              <a:defRPr/>
            </a:pPr>
            <a:endParaRPr lang="el-GR" sz="2000" b="1" dirty="0"/>
          </a:p>
        </p:txBody>
      </p:sp>
      <p:cxnSp>
        <p:nvCxnSpPr>
          <p:cNvPr id="30" name="Straight Arrow Connector 29"/>
          <p:cNvCxnSpPr>
            <a:stCxn id="28" idx="3"/>
          </p:cNvCxnSpPr>
          <p:nvPr/>
        </p:nvCxnSpPr>
        <p:spPr>
          <a:xfrm flipH="1">
            <a:off x="2627315" y="2870097"/>
            <a:ext cx="421724" cy="2699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5"/>
          </p:cNvCxnSpPr>
          <p:nvPr/>
        </p:nvCxnSpPr>
        <p:spPr>
          <a:xfrm>
            <a:off x="5085312" y="2870097"/>
            <a:ext cx="423313" cy="2699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15900" y="5140325"/>
            <a:ext cx="1079500"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900" b="1" dirty="0"/>
              <a:t>Νησίδες 1-9</a:t>
            </a:r>
          </a:p>
        </p:txBody>
      </p:sp>
      <p:sp>
        <p:nvSpPr>
          <p:cNvPr id="33" name="Oval 32"/>
          <p:cNvSpPr/>
          <p:nvPr/>
        </p:nvSpPr>
        <p:spPr>
          <a:xfrm>
            <a:off x="2051050" y="5229225"/>
            <a:ext cx="1008063" cy="10080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l-GR" sz="900" b="1" dirty="0"/>
              <a:t>Ασύρματες  Νησίδες  1 &amp; 2</a:t>
            </a:r>
          </a:p>
        </p:txBody>
      </p:sp>
      <p:cxnSp>
        <p:nvCxnSpPr>
          <p:cNvPr id="34" name="Straight Arrow Connector 33"/>
          <p:cNvCxnSpPr>
            <a:stCxn id="29" idx="4"/>
          </p:cNvCxnSpPr>
          <p:nvPr/>
        </p:nvCxnSpPr>
        <p:spPr>
          <a:xfrm flipH="1">
            <a:off x="1187450" y="4797425"/>
            <a:ext cx="576263" cy="5746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4"/>
            <a:endCxn id="33" idx="0"/>
          </p:cNvCxnSpPr>
          <p:nvPr/>
        </p:nvCxnSpPr>
        <p:spPr>
          <a:xfrm>
            <a:off x="1763713" y="4797425"/>
            <a:ext cx="792162" cy="431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156326" y="5589588"/>
            <a:ext cx="1008062" cy="10080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chemeClr val="tx1"/>
                </a:solidFill>
              </a:rPr>
              <a:t>A</a:t>
            </a:r>
            <a:r>
              <a:rPr lang="el-GR" sz="900" b="1" dirty="0" err="1">
                <a:solidFill>
                  <a:schemeClr val="tx1"/>
                </a:solidFill>
              </a:rPr>
              <a:t>σφάλεια</a:t>
            </a:r>
            <a:r>
              <a:rPr lang="el-GR" sz="900" b="1" dirty="0">
                <a:solidFill>
                  <a:schemeClr val="tx1"/>
                </a:solidFill>
              </a:rPr>
              <a:t> / </a:t>
            </a:r>
            <a:r>
              <a:rPr lang="en-US" sz="900" b="1" dirty="0">
                <a:solidFill>
                  <a:schemeClr val="tx1"/>
                </a:solidFill>
              </a:rPr>
              <a:t>SLA</a:t>
            </a:r>
            <a:endParaRPr lang="el-GR" sz="900" b="1" dirty="0">
              <a:solidFill>
                <a:schemeClr val="tx1"/>
              </a:solidFill>
            </a:endParaRPr>
          </a:p>
        </p:txBody>
      </p:sp>
      <p:sp>
        <p:nvSpPr>
          <p:cNvPr id="37" name="Oval 36"/>
          <p:cNvSpPr/>
          <p:nvPr/>
        </p:nvSpPr>
        <p:spPr>
          <a:xfrm>
            <a:off x="3632201" y="4441031"/>
            <a:ext cx="1008062" cy="10080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l-GR" sz="800" b="1" dirty="0">
                <a:solidFill>
                  <a:schemeClr val="tx1"/>
                </a:solidFill>
              </a:rPr>
              <a:t>Υποδομές τηλεφωνίας , τηλεδιάσκεψης, καλωδίωσης</a:t>
            </a:r>
            <a:endParaRPr lang="el-GR" sz="600" b="1" dirty="0">
              <a:solidFill>
                <a:schemeClr val="tx1"/>
              </a:solidFill>
            </a:endParaRPr>
          </a:p>
        </p:txBody>
      </p:sp>
      <p:sp>
        <p:nvSpPr>
          <p:cNvPr id="38" name="Oval 37"/>
          <p:cNvSpPr/>
          <p:nvPr/>
        </p:nvSpPr>
        <p:spPr>
          <a:xfrm>
            <a:off x="4839595" y="5449094"/>
            <a:ext cx="1008063" cy="10080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SIX / DC</a:t>
            </a:r>
            <a:endParaRPr lang="el-GR" sz="1200" b="1" dirty="0">
              <a:solidFill>
                <a:schemeClr val="tx1"/>
              </a:solidFill>
            </a:endParaRPr>
          </a:p>
        </p:txBody>
      </p:sp>
      <p:sp>
        <p:nvSpPr>
          <p:cNvPr id="39" name="Oval 38"/>
          <p:cNvSpPr/>
          <p:nvPr/>
        </p:nvSpPr>
        <p:spPr>
          <a:xfrm>
            <a:off x="7416006" y="5161757"/>
            <a:ext cx="1081088" cy="10080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ISP</a:t>
            </a:r>
            <a:endParaRPr lang="el-GR" b="1" dirty="0">
              <a:solidFill>
                <a:schemeClr val="tx1"/>
              </a:solidFill>
            </a:endParaRPr>
          </a:p>
        </p:txBody>
      </p:sp>
      <p:cxnSp>
        <p:nvCxnSpPr>
          <p:cNvPr id="40" name="Straight Arrow Connector 39"/>
          <p:cNvCxnSpPr>
            <a:stCxn id="44" idx="3"/>
            <a:endCxn id="37" idx="7"/>
          </p:cNvCxnSpPr>
          <p:nvPr/>
        </p:nvCxnSpPr>
        <p:spPr>
          <a:xfrm flipH="1">
            <a:off x="4492636" y="4532201"/>
            <a:ext cx="850991" cy="564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9" idx="1"/>
          </p:cNvCxnSpPr>
          <p:nvPr/>
        </p:nvCxnSpPr>
        <p:spPr>
          <a:xfrm>
            <a:off x="6984206" y="4656932"/>
            <a:ext cx="590550" cy="652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8" idx="0"/>
          </p:cNvCxnSpPr>
          <p:nvPr/>
        </p:nvCxnSpPr>
        <p:spPr>
          <a:xfrm flipH="1">
            <a:off x="5344420" y="4656932"/>
            <a:ext cx="431800" cy="7921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6" idx="0"/>
          </p:cNvCxnSpPr>
          <p:nvPr/>
        </p:nvCxnSpPr>
        <p:spPr>
          <a:xfrm>
            <a:off x="6300788" y="4797425"/>
            <a:ext cx="360363" cy="7921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932363" y="2995613"/>
            <a:ext cx="2808287" cy="180022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a:t>17</a:t>
            </a:r>
            <a:r>
              <a:rPr lang="en-US" sz="2800" b="1" dirty="0" smtClean="0"/>
              <a:t>2</a:t>
            </a:r>
            <a:r>
              <a:rPr lang="el-GR" sz="2800" b="1" dirty="0" smtClean="0"/>
              <a:t> </a:t>
            </a:r>
            <a:r>
              <a:rPr lang="en-US" sz="2800" b="1" dirty="0"/>
              <a:t>M</a:t>
            </a:r>
            <a:r>
              <a:rPr lang="el-GR" sz="2800" b="1" dirty="0"/>
              <a:t>€</a:t>
            </a:r>
          </a:p>
          <a:p>
            <a:pPr algn="ctr" fontAlgn="auto">
              <a:spcBef>
                <a:spcPts val="0"/>
              </a:spcBef>
              <a:spcAft>
                <a:spcPts val="0"/>
              </a:spcAft>
              <a:defRPr/>
            </a:pPr>
            <a:r>
              <a:rPr lang="el-GR" sz="2000" b="1" dirty="0"/>
              <a:t>Κοινοτική Χρηματοδότηση</a:t>
            </a:r>
          </a:p>
          <a:p>
            <a:pPr algn="ctr" fontAlgn="auto">
              <a:spcBef>
                <a:spcPts val="0"/>
              </a:spcBef>
              <a:spcAft>
                <a:spcPts val="0"/>
              </a:spcAft>
              <a:defRPr/>
            </a:pPr>
            <a:r>
              <a:rPr lang="el-GR" sz="2000" b="1" dirty="0" smtClean="0">
                <a:solidFill>
                  <a:schemeClr val="tx1"/>
                </a:solidFill>
              </a:rPr>
              <a:t>υποδομές</a:t>
            </a:r>
            <a:endParaRPr lang="el-GR" sz="2800" b="1" dirty="0">
              <a:solidFill>
                <a:schemeClr val="tx1"/>
              </a:solidFill>
            </a:endParaRPr>
          </a:p>
        </p:txBody>
      </p:sp>
      <p:sp>
        <p:nvSpPr>
          <p:cNvPr id="45" name="Oval 44"/>
          <p:cNvSpPr/>
          <p:nvPr/>
        </p:nvSpPr>
        <p:spPr>
          <a:xfrm>
            <a:off x="368300" y="5292725"/>
            <a:ext cx="1079500"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900" b="1" dirty="0"/>
              <a:t>Νησίδες 1-9</a:t>
            </a:r>
          </a:p>
        </p:txBody>
      </p:sp>
      <p:sp>
        <p:nvSpPr>
          <p:cNvPr id="46" name="Oval 45"/>
          <p:cNvSpPr/>
          <p:nvPr/>
        </p:nvSpPr>
        <p:spPr>
          <a:xfrm>
            <a:off x="520700" y="5445125"/>
            <a:ext cx="1079500"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900" b="1" dirty="0"/>
              <a:t>Νησίδες 1-9</a:t>
            </a:r>
          </a:p>
        </p:txBody>
      </p:sp>
      <p:sp>
        <p:nvSpPr>
          <p:cNvPr id="47" name="Oval 46"/>
          <p:cNvSpPr/>
          <p:nvPr/>
        </p:nvSpPr>
        <p:spPr>
          <a:xfrm>
            <a:off x="673100" y="5597525"/>
            <a:ext cx="1079500"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l-GR" sz="900" b="1" dirty="0" err="1"/>
              <a:t>Τηλεπ</a:t>
            </a:r>
            <a:r>
              <a:rPr lang="el-GR" sz="900" b="1" dirty="0"/>
              <a:t>. τέλη για τις Νησίδες </a:t>
            </a:r>
            <a:r>
              <a:rPr lang="en-US" sz="900" b="1" dirty="0"/>
              <a:t> </a:t>
            </a:r>
            <a:r>
              <a:rPr lang="el-GR" sz="900" b="1" dirty="0" smtClean="0"/>
              <a:t>1-</a:t>
            </a:r>
            <a:r>
              <a:rPr lang="en-US" sz="900" b="1" dirty="0" smtClean="0"/>
              <a:t>8</a:t>
            </a:r>
            <a:endParaRPr lang="el-GR" sz="900" b="1" dirty="0"/>
          </a:p>
        </p:txBody>
      </p:sp>
      <p:sp>
        <p:nvSpPr>
          <p:cNvPr id="20502" name="Rectangle 101"/>
          <p:cNvSpPr>
            <a:spLocks noChangeArrowheads="1"/>
          </p:cNvSpPr>
          <p:nvPr/>
        </p:nvSpPr>
        <p:spPr bwMode="auto">
          <a:xfrm>
            <a:off x="5599556" y="1975643"/>
            <a:ext cx="3489325" cy="830263"/>
          </a:xfrm>
          <a:prstGeom prst="rect">
            <a:avLst/>
          </a:prstGeom>
          <a:noFill/>
          <a:ln w="9525">
            <a:noFill/>
            <a:miter lim="800000"/>
            <a:headEnd/>
            <a:tailEnd/>
          </a:ln>
        </p:spPr>
        <p:txBody>
          <a:bodyPr wrap="none">
            <a:spAutoFit/>
          </a:bodyPr>
          <a:lstStyle/>
          <a:p>
            <a:r>
              <a:rPr lang="en-US" sz="2400" b="1" dirty="0">
                <a:solidFill>
                  <a:srgbClr val="FF0000"/>
                </a:solidFill>
                <a:latin typeface="Calibri" pitchFamily="34" charset="0"/>
              </a:rPr>
              <a:t>           </a:t>
            </a:r>
            <a:r>
              <a:rPr lang="el-GR" sz="2400" b="1" dirty="0">
                <a:solidFill>
                  <a:srgbClr val="FF0000"/>
                </a:solidFill>
                <a:latin typeface="Calibri" pitchFamily="34" charset="0"/>
              </a:rPr>
              <a:t> </a:t>
            </a:r>
            <a:r>
              <a:rPr lang="el-GR" b="1" dirty="0">
                <a:solidFill>
                  <a:srgbClr val="002060"/>
                </a:solidFill>
                <a:latin typeface="Calibri" pitchFamily="34" charset="0"/>
              </a:rPr>
              <a:t>κατασκευή δικτύου</a:t>
            </a:r>
          </a:p>
          <a:p>
            <a:r>
              <a:rPr lang="el-GR" sz="2400" b="1" dirty="0">
                <a:solidFill>
                  <a:srgbClr val="FF0000"/>
                </a:solidFill>
                <a:latin typeface="Calibri" pitchFamily="34" charset="0"/>
              </a:rPr>
              <a:t>3  έτη  </a:t>
            </a:r>
            <a:r>
              <a:rPr lang="el-GR" b="1" dirty="0">
                <a:solidFill>
                  <a:srgbClr val="002060"/>
                </a:solidFill>
                <a:latin typeface="Calibri" pitchFamily="34" charset="0"/>
              </a:rPr>
              <a:t>λειτουργία της υποδομής</a:t>
            </a:r>
            <a:endParaRPr lang="el-GR" dirty="0"/>
          </a:p>
        </p:txBody>
      </p:sp>
      <p:sp>
        <p:nvSpPr>
          <p:cNvPr id="71" name="Oval 70"/>
          <p:cNvSpPr/>
          <p:nvPr/>
        </p:nvSpPr>
        <p:spPr>
          <a:xfrm>
            <a:off x="2203450" y="5381625"/>
            <a:ext cx="1008063" cy="10080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l-GR" sz="900" b="1" dirty="0" err="1"/>
              <a:t>Τηλεπ</a:t>
            </a:r>
            <a:r>
              <a:rPr lang="el-GR" sz="900" b="1" dirty="0"/>
              <a:t>. τέλη για </a:t>
            </a:r>
            <a:r>
              <a:rPr lang="el-GR" sz="900" b="1" dirty="0" smtClean="0"/>
              <a:t>την ασύρματη Νησίδα</a:t>
            </a:r>
            <a:endParaRPr lang="el-GR" sz="900" b="1" dirty="0"/>
          </a:p>
        </p:txBody>
      </p:sp>
      <p:sp>
        <p:nvSpPr>
          <p:cNvPr id="77" name="Arc 76"/>
          <p:cNvSpPr/>
          <p:nvPr/>
        </p:nvSpPr>
        <p:spPr>
          <a:xfrm rot="8086358">
            <a:off x="1250951" y="4679950"/>
            <a:ext cx="3257550" cy="1736725"/>
          </a:xfrm>
          <a:prstGeom prst="arc">
            <a:avLst>
              <a:gd name="adj1" fmla="val 13900636"/>
              <a:gd name="adj2" fmla="val 527159"/>
            </a:avLst>
          </a:prstGeom>
          <a:ln w="25400">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27" name="1 - Τίτλος"/>
          <p:cNvSpPr txBox="1">
            <a:spLocks/>
          </p:cNvSpPr>
          <p:nvPr/>
        </p:nvSpPr>
        <p:spPr>
          <a:xfrm>
            <a:off x="48227" y="1004888"/>
            <a:ext cx="826917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b="1">
                <a:latin typeface="+mj-lt"/>
                <a:ea typeface="+mj-ea"/>
                <a:cs typeface="+mj-cs"/>
              </a:defRPr>
            </a:lvl1pPr>
            <a:lvl2pPr>
              <a:defRPr sz="3600">
                <a:latin typeface="Calibri" pitchFamily="34" charset="0"/>
              </a:defRPr>
            </a:lvl2pPr>
            <a:lvl3pPr>
              <a:defRPr sz="3600">
                <a:latin typeface="Calibri" pitchFamily="34" charset="0"/>
              </a:defRPr>
            </a:lvl3pPr>
            <a:lvl4pPr>
              <a:defRPr sz="3600">
                <a:latin typeface="Calibri" pitchFamily="34" charset="0"/>
              </a:defRPr>
            </a:lvl4pPr>
            <a:lvl5pPr>
              <a:defRPr sz="3600">
                <a:latin typeface="Calibri" pitchFamily="34" charset="0"/>
              </a:defRPr>
            </a:lvl5pPr>
            <a:lvl6pPr marL="457200" fontAlgn="base">
              <a:spcBef>
                <a:spcPct val="0"/>
              </a:spcBef>
              <a:spcAft>
                <a:spcPct val="0"/>
              </a:spcAft>
              <a:defRPr sz="3600">
                <a:latin typeface="Calibri" pitchFamily="34" charset="0"/>
              </a:defRPr>
            </a:lvl6pPr>
            <a:lvl7pPr marL="914400" fontAlgn="base">
              <a:spcBef>
                <a:spcPct val="0"/>
              </a:spcBef>
              <a:spcAft>
                <a:spcPct val="0"/>
              </a:spcAft>
              <a:defRPr sz="3600">
                <a:latin typeface="Calibri" pitchFamily="34" charset="0"/>
              </a:defRPr>
            </a:lvl7pPr>
            <a:lvl8pPr marL="1371600" fontAlgn="base">
              <a:spcBef>
                <a:spcPct val="0"/>
              </a:spcBef>
              <a:spcAft>
                <a:spcPct val="0"/>
              </a:spcAft>
              <a:defRPr sz="3600">
                <a:latin typeface="Calibri" pitchFamily="34" charset="0"/>
              </a:defRPr>
            </a:lvl8pPr>
            <a:lvl9pPr marL="1828800" fontAlgn="base">
              <a:spcBef>
                <a:spcPct val="0"/>
              </a:spcBef>
              <a:spcAft>
                <a:spcPct val="0"/>
              </a:spcAft>
              <a:defRPr sz="3600">
                <a:latin typeface="Calibri" pitchFamily="34" charset="0"/>
              </a:defRPr>
            </a:lvl9pPr>
          </a:lstStyle>
          <a:p>
            <a:r>
              <a:rPr lang="el-GR" dirty="0" smtClean="0"/>
              <a:t>Προϋπολογισμός</a:t>
            </a:r>
            <a:endParaRPr lang="el-GR" dirty="0"/>
          </a:p>
        </p:txBody>
      </p:sp>
    </p:spTree>
    <p:extLst>
      <p:ext uri="{BB962C8B-B14F-4D97-AF65-F5344CB8AC3E}">
        <p14:creationId xmlns="" xmlns:p14="http://schemas.microsoft.com/office/powerpoint/2010/main" val="2887247494"/>
      </p:ext>
    </p:extLst>
  </p:cSld>
  <p:clrMapOvr>
    <a:masterClrMapping/>
  </p:clrMapOvr>
  <p:transition advClick="0" advTm="1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38222" y="2204864"/>
            <a:ext cx="8682249" cy="3000821"/>
          </a:xfrm>
          <a:prstGeom prst="rect">
            <a:avLst/>
          </a:prstGeom>
          <a:noFill/>
          <a:ln w="9525">
            <a:noFill/>
            <a:miter lim="800000"/>
            <a:headEnd/>
            <a:tailEnd/>
          </a:ln>
          <a:effectLst/>
        </p:spPr>
        <p:txBody>
          <a:bodyPr wrap="square" anchor="ctr">
            <a:spAutoFit/>
          </a:bodyPr>
          <a:lstStyle/>
          <a:p>
            <a:pPr marL="266700" indent="-266700" algn="just" eaLnBrk="0" hangingPunct="0">
              <a:lnSpc>
                <a:spcPct val="150000"/>
              </a:lnSpc>
              <a:buFont typeface="Wingdings" pitchFamily="2" charset="2"/>
              <a:buChar char="q"/>
              <a:defRPr/>
            </a:pPr>
            <a:r>
              <a:rPr lang="el-GR" dirty="0" smtClean="0">
                <a:latin typeface="+mn-lt"/>
                <a:sym typeface="Wingdings" pitchFamily="2" charset="2"/>
              </a:rPr>
              <a:t>Μέχρι </a:t>
            </a:r>
            <a:r>
              <a:rPr lang="el-GR" dirty="0">
                <a:latin typeface="+mn-lt"/>
                <a:sym typeface="Wingdings" pitchFamily="2" charset="2"/>
              </a:rPr>
              <a:t>σήμερα το ελληνικό δημόσιο πληρώνει το χρόνο </a:t>
            </a:r>
            <a:r>
              <a:rPr lang="el-GR" dirty="0" smtClean="0">
                <a:latin typeface="+mn-lt"/>
                <a:sym typeface="Wingdings" pitchFamily="2" charset="2"/>
              </a:rPr>
              <a:t>περίπου 270</a:t>
            </a:r>
            <a:r>
              <a:rPr lang="en-US" dirty="0" smtClean="0">
                <a:latin typeface="+mn-lt"/>
                <a:sym typeface="Wingdings" pitchFamily="2" charset="2"/>
              </a:rPr>
              <a:t> </a:t>
            </a:r>
            <a:r>
              <a:rPr lang="el-GR" dirty="0">
                <a:latin typeface="+mn-lt"/>
                <a:sym typeface="Wingdings" pitchFamily="2" charset="2"/>
              </a:rPr>
              <a:t>εκ </a:t>
            </a:r>
            <a:r>
              <a:rPr lang="en-US" dirty="0">
                <a:latin typeface="+mn-lt"/>
                <a:sym typeface="Wingdings" pitchFamily="2" charset="2"/>
              </a:rPr>
              <a:t>€</a:t>
            </a:r>
            <a:r>
              <a:rPr lang="el-GR" dirty="0">
                <a:latin typeface="+mn-lt"/>
                <a:sym typeface="Wingdings" pitchFamily="2" charset="2"/>
              </a:rPr>
              <a:t>  για τηλεπικοινωνίες </a:t>
            </a:r>
          </a:p>
          <a:p>
            <a:pPr marL="266700" indent="-266700" algn="just" eaLnBrk="0" hangingPunct="0">
              <a:lnSpc>
                <a:spcPct val="150000"/>
              </a:lnSpc>
              <a:buFont typeface="Wingdings" pitchFamily="2" charset="2"/>
              <a:buChar char="q"/>
              <a:defRPr/>
            </a:pPr>
            <a:r>
              <a:rPr lang="el-GR" dirty="0">
                <a:latin typeface="+mn-lt"/>
                <a:sym typeface="Wingdings" pitchFamily="2" charset="2"/>
              </a:rPr>
              <a:t>Το ΣΥΖΕΥΞΙΣ ΙΙ με </a:t>
            </a:r>
            <a:r>
              <a:rPr lang="en-US" dirty="0">
                <a:latin typeface="+mn-lt"/>
                <a:sym typeface="Wingdings" pitchFamily="2" charset="2"/>
              </a:rPr>
              <a:t>“</a:t>
            </a:r>
            <a:r>
              <a:rPr lang="el-GR" dirty="0">
                <a:latin typeface="+mn-lt"/>
                <a:sym typeface="Wingdings" pitchFamily="2" charset="2"/>
              </a:rPr>
              <a:t>άθροιση της ζήτησης</a:t>
            </a:r>
            <a:r>
              <a:rPr lang="en-US" dirty="0">
                <a:latin typeface="+mn-lt"/>
                <a:sym typeface="Wingdings" pitchFamily="2" charset="2"/>
              </a:rPr>
              <a:t>” </a:t>
            </a:r>
            <a:r>
              <a:rPr lang="el-GR" dirty="0">
                <a:latin typeface="+mn-lt"/>
                <a:sym typeface="Wingdings" pitchFamily="2" charset="2"/>
              </a:rPr>
              <a:t>στις τηλεπικοινωνίες του δημοσίου, έχει λειτουργικά έξοδα μόλις </a:t>
            </a:r>
            <a:r>
              <a:rPr lang="en-US" dirty="0">
                <a:latin typeface="+mn-lt"/>
                <a:sym typeface="Wingdings" pitchFamily="2" charset="2"/>
              </a:rPr>
              <a:t>15</a:t>
            </a:r>
            <a:r>
              <a:rPr lang="el-GR" dirty="0">
                <a:latin typeface="+mn-lt"/>
                <a:sym typeface="Wingdings" pitchFamily="2" charset="2"/>
              </a:rPr>
              <a:t>0 εκ </a:t>
            </a:r>
            <a:r>
              <a:rPr lang="en-US" dirty="0">
                <a:latin typeface="+mn-lt"/>
                <a:sym typeface="Wingdings" pitchFamily="2" charset="2"/>
              </a:rPr>
              <a:t>€</a:t>
            </a:r>
            <a:r>
              <a:rPr lang="el-GR" dirty="0">
                <a:latin typeface="+mn-lt"/>
                <a:sym typeface="Wingdings" pitchFamily="2" charset="2"/>
              </a:rPr>
              <a:t> </a:t>
            </a:r>
            <a:r>
              <a:rPr lang="el-GR" dirty="0" smtClean="0">
                <a:latin typeface="+mn-lt"/>
                <a:sym typeface="Wingdings" pitchFamily="2" charset="2"/>
              </a:rPr>
              <a:t>το </a:t>
            </a:r>
            <a:r>
              <a:rPr lang="el-GR" dirty="0">
                <a:latin typeface="+mn-lt"/>
                <a:sym typeface="Wingdings" pitchFamily="2" charset="2"/>
              </a:rPr>
              <a:t>χρόνο</a:t>
            </a:r>
            <a:r>
              <a:rPr lang="en-US" dirty="0">
                <a:latin typeface="+mn-lt"/>
                <a:sym typeface="Wingdings" pitchFamily="2" charset="2"/>
              </a:rPr>
              <a:t>, </a:t>
            </a:r>
            <a:r>
              <a:rPr lang="el-GR" dirty="0">
                <a:latin typeface="+mn-lt"/>
                <a:sym typeface="Wingdings" pitchFamily="2" charset="2"/>
              </a:rPr>
              <a:t>αναβαθμίζοντας σημαντικά την </a:t>
            </a:r>
            <a:r>
              <a:rPr lang="el-GR" dirty="0" err="1">
                <a:latin typeface="+mn-lt"/>
                <a:sym typeface="Wingdings" pitchFamily="2" charset="2"/>
              </a:rPr>
              <a:t>ευρυζωνικότητα</a:t>
            </a:r>
            <a:r>
              <a:rPr lang="el-GR" dirty="0">
                <a:latin typeface="+mn-lt"/>
                <a:sym typeface="Wingdings" pitchFamily="2" charset="2"/>
              </a:rPr>
              <a:t> και την </a:t>
            </a:r>
            <a:r>
              <a:rPr lang="el-GR" dirty="0" smtClean="0">
                <a:latin typeface="+mn-lt"/>
                <a:sym typeface="Wingdings" pitchFamily="2" charset="2"/>
              </a:rPr>
              <a:t>ασφάλεια</a:t>
            </a:r>
            <a:endParaRPr lang="el-GR" dirty="0">
              <a:latin typeface="+mn-lt"/>
              <a:sym typeface="Wingdings" pitchFamily="2" charset="2"/>
            </a:endParaRPr>
          </a:p>
          <a:p>
            <a:pPr marL="266700" indent="-266700" algn="just" eaLnBrk="0" hangingPunct="0">
              <a:lnSpc>
                <a:spcPct val="150000"/>
              </a:lnSpc>
              <a:buFont typeface="Wingdings" pitchFamily="2" charset="2"/>
              <a:buChar char="q"/>
              <a:defRPr/>
            </a:pPr>
            <a:r>
              <a:rPr lang="el-GR" dirty="0" smtClean="0">
                <a:latin typeface="+mn-lt"/>
                <a:sym typeface="Wingdings" pitchFamily="2" charset="2"/>
              </a:rPr>
              <a:t>Το </a:t>
            </a:r>
            <a:r>
              <a:rPr lang="el-GR" dirty="0">
                <a:latin typeface="+mn-lt"/>
                <a:sym typeface="Wingdings" pitchFamily="2" charset="2"/>
              </a:rPr>
              <a:t>ΣΥΖΕΥΞΙΣ ΙΙ </a:t>
            </a:r>
            <a:r>
              <a:rPr lang="el-GR" dirty="0" smtClean="0">
                <a:latin typeface="+mn-lt"/>
                <a:sym typeface="Wingdings" pitchFamily="2" charset="2"/>
              </a:rPr>
              <a:t>αντικαθιστά </a:t>
            </a:r>
            <a:r>
              <a:rPr lang="el-GR" dirty="0">
                <a:latin typeface="+mn-lt"/>
                <a:sym typeface="Wingdings" pitchFamily="2" charset="2"/>
              </a:rPr>
              <a:t>το σύνολο των τηλ. υπηρεσιών του </a:t>
            </a:r>
            <a:r>
              <a:rPr lang="el-GR" dirty="0" smtClean="0">
                <a:latin typeface="+mn-lt"/>
                <a:sym typeface="Wingdings" pitchFamily="2" charset="2"/>
              </a:rPr>
              <a:t>δημοσίου με το μισό περίπου </a:t>
            </a:r>
            <a:r>
              <a:rPr lang="el-GR" dirty="0">
                <a:latin typeface="+mn-lt"/>
                <a:sym typeface="Wingdings" pitchFamily="2" charset="2"/>
              </a:rPr>
              <a:t>ετήσιο λειτουργικό κόστος </a:t>
            </a:r>
            <a:endParaRPr lang="el-GR" u="sng" dirty="0">
              <a:latin typeface="+mn-lt"/>
              <a:sym typeface="Wingdings" pitchFamily="2" charset="2"/>
            </a:endParaRPr>
          </a:p>
        </p:txBody>
      </p:sp>
      <p:graphicFrame>
        <p:nvGraphicFramePr>
          <p:cNvPr id="5" name="Chart 4"/>
          <p:cNvGraphicFramePr/>
          <p:nvPr>
            <p:extLst>
              <p:ext uri="{D42A27DB-BD31-4B8C-83A1-F6EECF244321}">
                <p14:modId xmlns="" xmlns:p14="http://schemas.microsoft.com/office/powerpoint/2010/main" val="1751696406"/>
              </p:ext>
            </p:extLst>
          </p:nvPr>
        </p:nvGraphicFramePr>
        <p:xfrm>
          <a:off x="2627784" y="5229200"/>
          <a:ext cx="3960440" cy="1512168"/>
        </p:xfrm>
        <a:graphic>
          <a:graphicData uri="http://schemas.openxmlformats.org/drawingml/2006/chart">
            <c:chart xmlns:c="http://schemas.openxmlformats.org/drawingml/2006/chart" xmlns:r="http://schemas.openxmlformats.org/officeDocument/2006/relationships" r:id="rId2"/>
          </a:graphicData>
        </a:graphic>
      </p:graphicFrame>
      <p:sp>
        <p:nvSpPr>
          <p:cNvPr id="6" name="1 - Τίτλος"/>
          <p:cNvSpPr txBox="1">
            <a:spLocks/>
          </p:cNvSpPr>
          <p:nvPr/>
        </p:nvSpPr>
        <p:spPr>
          <a:xfrm>
            <a:off x="138222" y="1181392"/>
            <a:ext cx="826917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l-GR"/>
            </a:defPPr>
            <a:lvl1pPr>
              <a:defRPr sz="3200" b="1">
                <a:latin typeface="+mj-lt"/>
                <a:ea typeface="+mj-ea"/>
                <a:cs typeface="+mj-cs"/>
              </a:defRPr>
            </a:lvl1pPr>
            <a:lvl2pPr>
              <a:defRPr sz="3600">
                <a:latin typeface="Calibri" pitchFamily="34" charset="0"/>
              </a:defRPr>
            </a:lvl2pPr>
            <a:lvl3pPr>
              <a:defRPr sz="3600">
                <a:latin typeface="Calibri" pitchFamily="34" charset="0"/>
              </a:defRPr>
            </a:lvl3pPr>
            <a:lvl4pPr>
              <a:defRPr sz="3600">
                <a:latin typeface="Calibri" pitchFamily="34" charset="0"/>
              </a:defRPr>
            </a:lvl4pPr>
            <a:lvl5pPr>
              <a:defRPr sz="3600">
                <a:latin typeface="Calibri" pitchFamily="34" charset="0"/>
              </a:defRPr>
            </a:lvl5pPr>
            <a:lvl6pPr marL="457200" fontAlgn="base">
              <a:spcBef>
                <a:spcPct val="0"/>
              </a:spcBef>
              <a:spcAft>
                <a:spcPct val="0"/>
              </a:spcAft>
              <a:defRPr sz="3600">
                <a:latin typeface="Calibri" pitchFamily="34" charset="0"/>
              </a:defRPr>
            </a:lvl6pPr>
            <a:lvl7pPr marL="914400" fontAlgn="base">
              <a:spcBef>
                <a:spcPct val="0"/>
              </a:spcBef>
              <a:spcAft>
                <a:spcPct val="0"/>
              </a:spcAft>
              <a:defRPr sz="3600">
                <a:latin typeface="Calibri" pitchFamily="34" charset="0"/>
              </a:defRPr>
            </a:lvl7pPr>
            <a:lvl8pPr marL="1371600" fontAlgn="base">
              <a:spcBef>
                <a:spcPct val="0"/>
              </a:spcBef>
              <a:spcAft>
                <a:spcPct val="0"/>
              </a:spcAft>
              <a:defRPr sz="3600">
                <a:latin typeface="Calibri" pitchFamily="34" charset="0"/>
              </a:defRPr>
            </a:lvl8pPr>
            <a:lvl9pPr marL="1828800" fontAlgn="base">
              <a:spcBef>
                <a:spcPct val="0"/>
              </a:spcBef>
              <a:spcAft>
                <a:spcPct val="0"/>
              </a:spcAft>
              <a:defRPr sz="3600">
                <a:latin typeface="Calibri" pitchFamily="34" charset="0"/>
              </a:defRPr>
            </a:lvl9pPr>
          </a:lstStyle>
          <a:p>
            <a:r>
              <a:rPr lang="el-GR" dirty="0"/>
              <a:t>Οικονομίες Κλίμακας</a:t>
            </a:r>
          </a:p>
        </p:txBody>
      </p:sp>
    </p:spTree>
    <p:extLst>
      <p:ext uri="{BB962C8B-B14F-4D97-AF65-F5344CB8AC3E}">
        <p14:creationId xmlns="" xmlns:p14="http://schemas.microsoft.com/office/powerpoint/2010/main" val="2899998618"/>
      </p:ext>
    </p:extLst>
  </p:cSld>
  <p:clrMapOvr>
    <a:masterClrMapping/>
  </p:clrMapOvr>
  <p:transition advClick="0" advTm="1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6090" name="Text Box 10"/>
          <p:cNvSpPr txBox="1">
            <a:spLocks noChangeArrowheads="1"/>
          </p:cNvSpPr>
          <p:nvPr/>
        </p:nvSpPr>
        <p:spPr bwMode="auto">
          <a:xfrm>
            <a:off x="467544" y="692696"/>
            <a:ext cx="8325228"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sz="7200" b="1" dirty="0" smtClean="0">
                <a:solidFill>
                  <a:schemeClr val="bg1"/>
                </a:solidFill>
                <a:effectLst>
                  <a:outerShdw blurRad="38100" dist="38100" dir="2700000" algn="tl">
                    <a:srgbClr val="000000">
                      <a:alpha val="43137"/>
                    </a:srgbClr>
                  </a:outerShdw>
                </a:effectLst>
              </a:rPr>
              <a:t>H R M S</a:t>
            </a:r>
            <a:endParaRPr lang="el-GR" altLang="el-GR" sz="7200" b="1" dirty="0" smtClean="0">
              <a:solidFill>
                <a:schemeClr val="bg1"/>
              </a:solidFill>
              <a:effectLst>
                <a:outerShdw blurRad="38100" dist="38100" dir="2700000" algn="tl">
                  <a:srgbClr val="000000">
                    <a:alpha val="43137"/>
                  </a:srgbClr>
                </a:outerShdw>
              </a:effectLst>
            </a:endParaRPr>
          </a:p>
          <a:p>
            <a:pPr algn="ctr"/>
            <a:r>
              <a:rPr lang="el-GR" altLang="el-GR" sz="2000" b="1" dirty="0" smtClean="0">
                <a:solidFill>
                  <a:schemeClr val="bg1"/>
                </a:solidFill>
                <a:effectLst>
                  <a:outerShdw blurRad="38100" dist="38100" dir="2700000" algn="tl">
                    <a:srgbClr val="000000">
                      <a:alpha val="43137"/>
                    </a:srgbClr>
                  </a:outerShdw>
                </a:effectLst>
              </a:rPr>
              <a:t>Σύστημα Διαχείρισης Ανθρωπίνου Δυναμικού Ελληνικού Δημοσίου</a:t>
            </a:r>
            <a:endParaRPr lang="en-US" altLang="el-GR" sz="2000" b="1" dirty="0" smtClean="0">
              <a:solidFill>
                <a:schemeClr val="bg1"/>
              </a:solidFill>
              <a:effectLst>
                <a:outerShdw blurRad="38100" dist="38100" dir="2700000" algn="tl">
                  <a:srgbClr val="000000">
                    <a:alpha val="43137"/>
                  </a:srgbClr>
                </a:outerShdw>
              </a:effectLst>
            </a:endParaRPr>
          </a:p>
        </p:txBody>
      </p:sp>
      <p:sp>
        <p:nvSpPr>
          <p:cNvPr id="8" name="TextBox 10"/>
          <p:cNvSpPr txBox="1"/>
          <p:nvPr/>
        </p:nvSpPr>
        <p:spPr bwMode="auto">
          <a:xfrm>
            <a:off x="1259632" y="5733256"/>
            <a:ext cx="7200800" cy="646331"/>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dirty="0">
                <a:solidFill>
                  <a:schemeClr val="tx2"/>
                </a:solidFill>
                <a:latin typeface="+mn-lt"/>
              </a:rPr>
              <a:t>ΕΛΛΗΝΙΚΗ ΔΗΜΟΚΡΑΤΙΑ</a:t>
            </a:r>
            <a:endParaRPr lang="en-US" altLang="el-GR" dirty="0">
              <a:solidFill>
                <a:schemeClr val="tx2"/>
              </a:solidFill>
              <a:latin typeface="+mn-lt"/>
            </a:endParaRPr>
          </a:p>
          <a:p>
            <a:r>
              <a:rPr lang="el-GR" altLang="el-GR" dirty="0">
                <a:solidFill>
                  <a:schemeClr val="tx2"/>
                </a:solidFill>
                <a:latin typeface="+mn-lt"/>
              </a:rPr>
              <a:t>Υπουργείο </a:t>
            </a:r>
            <a:r>
              <a:rPr lang="el-GR" altLang="el-GR" dirty="0" smtClean="0">
                <a:solidFill>
                  <a:schemeClr val="tx2"/>
                </a:solidFill>
                <a:latin typeface="+mn-lt"/>
              </a:rPr>
              <a:t>Διοικητικής Ανασυγκρότησης</a:t>
            </a:r>
          </a:p>
        </p:txBody>
      </p:sp>
      <p:pic>
        <p:nvPicPr>
          <p:cNvPr id="9"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5589240"/>
            <a:ext cx="936104" cy="1096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627784" y="2636912"/>
            <a:ext cx="3872092" cy="2214095"/>
          </a:xfrm>
          <a:prstGeom prst="rect">
            <a:avLst/>
          </a:prstGeom>
          <a:noFill/>
          <a:ln w="9525">
            <a:noFill/>
            <a:miter lim="800000"/>
            <a:headEnd/>
            <a:tailEnd/>
          </a:ln>
        </p:spPr>
      </p:pic>
    </p:spTree>
    <p:extLst>
      <p:ext uri="{BB962C8B-B14F-4D97-AF65-F5344CB8AC3E}">
        <p14:creationId xmlns="" xmlns:p14="http://schemas.microsoft.com/office/powerpoint/2010/main" val="3066801666"/>
      </p:ext>
    </p:extLst>
  </p:cSld>
  <p:clrMapOvr>
    <a:masterClrMapping/>
  </p:clrMapOvr>
  <p:transition advClick="0" advTm="1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179512" y="908720"/>
            <a:ext cx="8229600" cy="719138"/>
          </a:xfrm>
        </p:spPr>
        <p:txBody>
          <a:bodyPr/>
          <a:lstStyle/>
          <a:p>
            <a:r>
              <a:rPr lang="el-GR" altLang="el-GR" b="1" dirty="0"/>
              <a:t>Πυλώνες Στρατηγικής</a:t>
            </a:r>
          </a:p>
        </p:txBody>
      </p:sp>
      <p:sp>
        <p:nvSpPr>
          <p:cNvPr id="54275" name="Rectangle 3"/>
          <p:cNvSpPr>
            <a:spLocks noGrp="1"/>
          </p:cNvSpPr>
          <p:nvPr>
            <p:ph type="body" idx="1"/>
          </p:nvPr>
        </p:nvSpPr>
        <p:spPr>
          <a:xfrm>
            <a:off x="179512" y="1556792"/>
            <a:ext cx="8712968" cy="1008261"/>
          </a:xfrm>
        </p:spPr>
        <p:txBody>
          <a:bodyPr/>
          <a:lstStyle/>
          <a:p>
            <a:pPr marL="0" indent="0" algn="just">
              <a:spcBef>
                <a:spcPts val="0"/>
              </a:spcBef>
              <a:buClr>
                <a:srgbClr val="1515F9"/>
              </a:buClr>
              <a:buNone/>
            </a:pPr>
            <a:r>
              <a:rPr lang="el-GR" altLang="el-GR" sz="2400" dirty="0"/>
              <a:t>Η στρατηγική προσέγγιση για τη Διαχείριση Ανθρώπινου Δυναμικού στη Δημόσια Διοίκηση διαμορφώνεται γύρω από 4 πυλώνες:</a:t>
            </a:r>
          </a:p>
          <a:p>
            <a:pPr lvl="1" algn="just">
              <a:spcBef>
                <a:spcPts val="0"/>
              </a:spcBef>
              <a:buClr>
                <a:srgbClr val="1515F9"/>
              </a:buClr>
              <a:buFont typeface="Wingdings" pitchFamily="2" charset="2"/>
              <a:buChar char="q"/>
            </a:pPr>
            <a:endParaRPr lang="el-GR" altLang="el-GR" sz="2000" b="1" dirty="0"/>
          </a:p>
          <a:p>
            <a:pPr marL="0" indent="0" algn="just">
              <a:spcBef>
                <a:spcPts val="0"/>
              </a:spcBef>
              <a:buClr>
                <a:srgbClr val="1515F9"/>
              </a:buClr>
              <a:buNone/>
            </a:pPr>
            <a:endParaRPr lang="el-GR" altLang="el-GR" dirty="0"/>
          </a:p>
        </p:txBody>
      </p:sp>
      <p:graphicFrame>
        <p:nvGraphicFramePr>
          <p:cNvPr id="2" name="Διάγραμμα 1"/>
          <p:cNvGraphicFramePr/>
          <p:nvPr>
            <p:extLst>
              <p:ext uri="{D42A27DB-BD31-4B8C-83A1-F6EECF244321}">
                <p14:modId xmlns="" xmlns:p14="http://schemas.microsoft.com/office/powerpoint/2010/main" val="3655834608"/>
              </p:ext>
            </p:extLst>
          </p:nvPr>
        </p:nvGraphicFramePr>
        <p:xfrm>
          <a:off x="539552" y="2492896"/>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1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251520" y="836712"/>
            <a:ext cx="8229600" cy="719138"/>
          </a:xfrm>
        </p:spPr>
        <p:txBody>
          <a:bodyPr/>
          <a:lstStyle/>
          <a:p>
            <a:r>
              <a:rPr lang="el-GR" altLang="el-GR" b="1" dirty="0"/>
              <a:t>Στρατηγικοί Στόχοι</a:t>
            </a:r>
          </a:p>
        </p:txBody>
      </p:sp>
      <p:sp>
        <p:nvSpPr>
          <p:cNvPr id="3" name="Content Placeholder 2"/>
          <p:cNvSpPr>
            <a:spLocks/>
          </p:cNvSpPr>
          <p:nvPr/>
        </p:nvSpPr>
        <p:spPr bwMode="auto">
          <a:xfrm>
            <a:off x="250825" y="1808163"/>
            <a:ext cx="8353623" cy="1188789"/>
          </a:xfrm>
          <a:prstGeom prst="rect">
            <a:avLst/>
          </a:prstGeom>
          <a:solidFill>
            <a:srgbClr val="F2F2F2"/>
          </a:solidFill>
          <a:ln>
            <a:noFill/>
          </a:ln>
          <a:effectLst>
            <a:outerShdw dist="38100" dir="2700000" algn="tl" rotWithShape="0">
              <a:srgbClr val="000000">
                <a:alpha val="39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177800">
              <a:spcBef>
                <a:spcPct val="20000"/>
              </a:spcBef>
              <a:buFont typeface="Wingdings" pitchFamily="2" charset="2"/>
              <a:buChar char="Ø"/>
              <a:defRPr sz="2800">
                <a:solidFill>
                  <a:schemeClr val="tx1"/>
                </a:solidFill>
                <a:latin typeface="Calibri" pitchFamily="34" charset="0"/>
              </a:defRPr>
            </a:lvl1pPr>
            <a:lvl2pPr marL="742950" indent="-285750">
              <a:spcBef>
                <a:spcPct val="20000"/>
              </a:spcBef>
              <a:buFont typeface="Courier New" pitchFamily="49" charset="0"/>
              <a:buChar char="o"/>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fontAlgn="base">
              <a:spcBef>
                <a:spcPct val="20000"/>
              </a:spcBef>
              <a:spcAft>
                <a:spcPct val="0"/>
              </a:spcAft>
              <a:buFont typeface="Arial" charset="0"/>
              <a:buChar char="»"/>
              <a:defRPr>
                <a:solidFill>
                  <a:schemeClr val="tx1"/>
                </a:solidFill>
                <a:latin typeface="Calibri" pitchFamily="34" charset="0"/>
              </a:defRPr>
            </a:lvl6pPr>
            <a:lvl7pPr marL="2971800" indent="-228600" fontAlgn="base">
              <a:spcBef>
                <a:spcPct val="20000"/>
              </a:spcBef>
              <a:spcAft>
                <a:spcPct val="0"/>
              </a:spcAft>
              <a:buFont typeface="Arial" charset="0"/>
              <a:buChar char="»"/>
              <a:defRPr>
                <a:solidFill>
                  <a:schemeClr val="tx1"/>
                </a:solidFill>
                <a:latin typeface="Calibri" pitchFamily="34" charset="0"/>
              </a:defRPr>
            </a:lvl7pPr>
            <a:lvl8pPr marL="3429000" indent="-228600" fontAlgn="base">
              <a:spcBef>
                <a:spcPct val="20000"/>
              </a:spcBef>
              <a:spcAft>
                <a:spcPct val="0"/>
              </a:spcAft>
              <a:buFont typeface="Arial" charset="0"/>
              <a:buChar char="»"/>
              <a:defRPr>
                <a:solidFill>
                  <a:schemeClr val="tx1"/>
                </a:solidFill>
                <a:latin typeface="Calibri" pitchFamily="34" charset="0"/>
              </a:defRPr>
            </a:lvl8pPr>
            <a:lvl9pPr marL="3886200" indent="-228600" fontAlgn="base">
              <a:spcBef>
                <a:spcPct val="20000"/>
              </a:spcBef>
              <a:spcAft>
                <a:spcPct val="0"/>
              </a:spcAft>
              <a:buFont typeface="Arial" charset="0"/>
              <a:buChar char="»"/>
              <a:defRPr>
                <a:solidFill>
                  <a:schemeClr val="tx1"/>
                </a:solidFill>
                <a:latin typeface="Calibri" pitchFamily="34" charset="0"/>
              </a:defRPr>
            </a:lvl9pPr>
          </a:lstStyle>
          <a:p>
            <a:pPr>
              <a:buFont typeface="Wingdings" pitchFamily="2" charset="2"/>
              <a:buNone/>
            </a:pPr>
            <a:r>
              <a:rPr lang="el-GR" altLang="el-GR" sz="1900" b="1" dirty="0"/>
              <a:t>Στόχος</a:t>
            </a:r>
            <a:r>
              <a:rPr lang="en-US" altLang="el-GR" sz="1900" b="1" dirty="0"/>
              <a:t>:</a:t>
            </a:r>
          </a:p>
          <a:p>
            <a:pPr>
              <a:buFont typeface="Wingdings" pitchFamily="2" charset="2"/>
              <a:buNone/>
            </a:pPr>
            <a:r>
              <a:rPr lang="en-US" altLang="el-GR" sz="1900" dirty="0"/>
              <a:t>H </a:t>
            </a:r>
            <a:r>
              <a:rPr lang="el-GR" altLang="el-GR" sz="1900" dirty="0"/>
              <a:t>εισαγωγή ενός κεντρικού Συστήματος Διοίκησης Ανθρώπινου </a:t>
            </a:r>
            <a:r>
              <a:rPr lang="el-GR" altLang="el-GR" sz="1900" dirty="0" smtClean="0"/>
              <a:t>Δυναμικού για </a:t>
            </a:r>
            <a:r>
              <a:rPr lang="el-GR" altLang="el-GR" sz="1900" dirty="0"/>
              <a:t>την αποτελεσματική διαχείριση και την αποδοτική ανάπτυξη του διαθέσιμου ανθρώπινου Κεφαλαίου</a:t>
            </a:r>
            <a:endParaRPr lang="el-GR" altLang="el-GR" sz="1900" b="1" dirty="0"/>
          </a:p>
        </p:txBody>
      </p:sp>
      <p:sp>
        <p:nvSpPr>
          <p:cNvPr id="6" name="TextBox 5"/>
          <p:cNvSpPr>
            <a:spLocks noChangeArrowheads="1"/>
          </p:cNvSpPr>
          <p:nvPr/>
        </p:nvSpPr>
        <p:spPr bwMode="auto">
          <a:xfrm>
            <a:off x="213684" y="3472905"/>
            <a:ext cx="6156176" cy="2879725"/>
          </a:xfrm>
          <a:prstGeom prst="homePlate">
            <a:avLst>
              <a:gd name="adj" fmla="val 30552"/>
            </a:avLst>
          </a:prstGeom>
          <a:ln>
            <a:headEnd/>
            <a:tailEnd/>
          </a:ln>
        </p:spPr>
        <p:style>
          <a:lnRef idx="0">
            <a:schemeClr val="accent2"/>
          </a:lnRef>
          <a:fillRef idx="3">
            <a:schemeClr val="accent2"/>
          </a:fillRef>
          <a:effectRef idx="3">
            <a:schemeClr val="accent2"/>
          </a:effectRef>
          <a:fontRef idx="minor">
            <a:schemeClr val="lt1"/>
          </a:fontRef>
        </p:style>
        <p:txBody>
          <a:bodyPr lIns="36000" rIns="18000" anchor="ctr"/>
          <a:lstStyle>
            <a:lvl1pPr marL="273050" indent="-2730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50000"/>
              </a:lnSpc>
              <a:buClr>
                <a:schemeClr val="accent2"/>
              </a:buClr>
              <a:buSzPct val="85000"/>
              <a:buFont typeface="Arial" charset="0"/>
              <a:buNone/>
            </a:pPr>
            <a:r>
              <a:rPr lang="el-GR" altLang="el-GR" sz="1400" dirty="0">
                <a:solidFill>
                  <a:schemeClr val="bg1"/>
                </a:solidFill>
                <a:latin typeface="+mn-lt"/>
                <a:cs typeface="Arial" charset="0"/>
              </a:rPr>
              <a:t>Τα </a:t>
            </a:r>
            <a:r>
              <a:rPr lang="el-GR" altLang="el-GR" sz="1400" b="1" dirty="0">
                <a:solidFill>
                  <a:schemeClr val="bg1"/>
                </a:solidFill>
                <a:latin typeface="+mn-lt"/>
                <a:cs typeface="Arial" charset="0"/>
              </a:rPr>
              <a:t>κίνητρα</a:t>
            </a:r>
            <a:r>
              <a:rPr lang="el-GR" altLang="el-GR" sz="1400" dirty="0">
                <a:solidFill>
                  <a:schemeClr val="bg1"/>
                </a:solidFill>
                <a:latin typeface="+mn-lt"/>
                <a:cs typeface="Arial" charset="0"/>
              </a:rPr>
              <a:t> υιοθέτησης είναι</a:t>
            </a:r>
            <a:r>
              <a:rPr lang="en-US" altLang="el-GR" sz="1400" dirty="0">
                <a:solidFill>
                  <a:schemeClr val="bg1"/>
                </a:solidFill>
                <a:latin typeface="+mn-lt"/>
                <a:cs typeface="Arial" charset="0"/>
              </a:rPr>
              <a:t>:</a:t>
            </a:r>
          </a:p>
          <a:p>
            <a:pPr>
              <a:lnSpc>
                <a:spcPct val="150000"/>
              </a:lnSpc>
              <a:buClr>
                <a:schemeClr val="bg1"/>
              </a:buClr>
              <a:buSzPct val="85000"/>
              <a:buFont typeface="Arial" charset="0"/>
              <a:buChar char="►"/>
            </a:pPr>
            <a:r>
              <a:rPr lang="el-GR" altLang="el-GR" sz="1400" b="1" dirty="0">
                <a:solidFill>
                  <a:schemeClr val="bg1"/>
                </a:solidFill>
                <a:latin typeface="+mn-lt"/>
                <a:cs typeface="Arial" charset="0"/>
              </a:rPr>
              <a:t>Νομοθετική ευθυγράμμιση</a:t>
            </a:r>
            <a:endParaRPr lang="en-US" altLang="el-GR" sz="1400" b="1" dirty="0">
              <a:solidFill>
                <a:schemeClr val="bg1"/>
              </a:solidFill>
              <a:latin typeface="+mn-lt"/>
              <a:cs typeface="Arial" charset="0"/>
            </a:endParaRPr>
          </a:p>
          <a:p>
            <a:pPr>
              <a:lnSpc>
                <a:spcPct val="150000"/>
              </a:lnSpc>
              <a:buClr>
                <a:schemeClr val="bg1"/>
              </a:buClr>
              <a:buSzPct val="85000"/>
              <a:buFont typeface="Arial" charset="0"/>
              <a:buChar char="►"/>
            </a:pPr>
            <a:r>
              <a:rPr lang="el-GR" altLang="el-GR" sz="1400" b="1" dirty="0" smtClean="0">
                <a:solidFill>
                  <a:schemeClr val="bg1"/>
                </a:solidFill>
                <a:latin typeface="+mn-lt"/>
                <a:cs typeface="Arial" charset="0"/>
              </a:rPr>
              <a:t>Λειτουργικός </a:t>
            </a:r>
            <a:r>
              <a:rPr lang="el-GR" altLang="el-GR" sz="1400" b="1" dirty="0">
                <a:solidFill>
                  <a:schemeClr val="bg1"/>
                </a:solidFill>
                <a:latin typeface="+mn-lt"/>
                <a:cs typeface="Arial" charset="0"/>
              </a:rPr>
              <a:t>συντονισμός</a:t>
            </a:r>
            <a:endParaRPr lang="en-US" altLang="el-GR" sz="1400" b="1" dirty="0">
              <a:solidFill>
                <a:schemeClr val="bg1"/>
              </a:solidFill>
              <a:latin typeface="+mn-lt"/>
              <a:cs typeface="Arial" charset="0"/>
            </a:endParaRPr>
          </a:p>
          <a:p>
            <a:pPr lvl="1">
              <a:lnSpc>
                <a:spcPct val="150000"/>
              </a:lnSpc>
              <a:buClr>
                <a:schemeClr val="bg1"/>
              </a:buClr>
              <a:buSzPct val="85000"/>
              <a:buFont typeface="Arial" charset="0"/>
              <a:buChar char="►"/>
            </a:pPr>
            <a:r>
              <a:rPr lang="el-GR" altLang="el-GR" sz="1400" dirty="0">
                <a:solidFill>
                  <a:schemeClr val="bg1"/>
                </a:solidFill>
                <a:latin typeface="+mn-lt"/>
                <a:cs typeface="Arial" charset="0"/>
              </a:rPr>
              <a:t>Οι Φορείς λειτουργούν αποσπασματικά σε θέματα Προσωπικού</a:t>
            </a:r>
            <a:endParaRPr lang="en-US" altLang="el-GR" sz="1400" dirty="0">
              <a:solidFill>
                <a:schemeClr val="bg1"/>
              </a:solidFill>
              <a:latin typeface="+mn-lt"/>
              <a:cs typeface="Arial" charset="0"/>
            </a:endParaRPr>
          </a:p>
          <a:p>
            <a:pPr lvl="1">
              <a:lnSpc>
                <a:spcPct val="150000"/>
              </a:lnSpc>
              <a:buClr>
                <a:schemeClr val="bg1"/>
              </a:buClr>
              <a:buSzPct val="85000"/>
              <a:buFont typeface="Arial" charset="0"/>
              <a:buChar char="►"/>
            </a:pPr>
            <a:r>
              <a:rPr lang="el-GR" altLang="el-GR" sz="1400" dirty="0">
                <a:solidFill>
                  <a:schemeClr val="bg1"/>
                </a:solidFill>
                <a:latin typeface="+mn-lt"/>
                <a:cs typeface="Arial" charset="0"/>
              </a:rPr>
              <a:t>Ποικιλία στο τρόπο ανάδειξης του προσωπικού</a:t>
            </a:r>
            <a:endParaRPr lang="en-US" altLang="el-GR" sz="1400" dirty="0">
              <a:solidFill>
                <a:schemeClr val="bg1"/>
              </a:solidFill>
              <a:latin typeface="+mn-lt"/>
              <a:cs typeface="Arial" charset="0"/>
            </a:endParaRPr>
          </a:p>
          <a:p>
            <a:pPr lvl="1">
              <a:lnSpc>
                <a:spcPct val="150000"/>
              </a:lnSpc>
              <a:buClr>
                <a:schemeClr val="bg1"/>
              </a:buClr>
              <a:buSzPct val="85000"/>
              <a:buFont typeface="Arial" charset="0"/>
              <a:buChar char="►"/>
            </a:pPr>
            <a:r>
              <a:rPr lang="el-GR" altLang="el-GR" sz="1400" dirty="0">
                <a:solidFill>
                  <a:schemeClr val="bg1"/>
                </a:solidFill>
                <a:latin typeface="+mn-lt"/>
                <a:cs typeface="Arial" charset="0"/>
              </a:rPr>
              <a:t>Απουσία συστηματικού τρόπου Ανταμοιβών</a:t>
            </a:r>
            <a:endParaRPr lang="en-US" altLang="el-GR" sz="1400" dirty="0">
              <a:solidFill>
                <a:schemeClr val="bg1"/>
              </a:solidFill>
              <a:latin typeface="+mn-lt"/>
              <a:cs typeface="Arial" charset="0"/>
            </a:endParaRPr>
          </a:p>
          <a:p>
            <a:pPr>
              <a:lnSpc>
                <a:spcPct val="150000"/>
              </a:lnSpc>
              <a:buClr>
                <a:schemeClr val="bg1"/>
              </a:buClr>
              <a:buSzPct val="85000"/>
              <a:buFont typeface="Arial" charset="0"/>
              <a:buChar char="►"/>
            </a:pPr>
            <a:r>
              <a:rPr lang="el-GR" altLang="el-GR" sz="1400" b="1" dirty="0">
                <a:solidFill>
                  <a:schemeClr val="bg1"/>
                </a:solidFill>
                <a:latin typeface="+mn-lt"/>
                <a:cs typeface="Arial" charset="0"/>
              </a:rPr>
              <a:t>Μείωση κόστους</a:t>
            </a:r>
            <a:endParaRPr lang="en-US" altLang="el-GR" sz="1400" b="1" dirty="0">
              <a:solidFill>
                <a:schemeClr val="bg1"/>
              </a:solidFill>
              <a:latin typeface="+mn-lt"/>
              <a:cs typeface="Arial" charset="0"/>
            </a:endParaRPr>
          </a:p>
          <a:p>
            <a:pPr lvl="1">
              <a:lnSpc>
                <a:spcPct val="150000"/>
              </a:lnSpc>
              <a:buClr>
                <a:schemeClr val="bg1"/>
              </a:buClr>
              <a:buSzPct val="85000"/>
              <a:buFont typeface="Arial" charset="0"/>
              <a:buChar char="►"/>
            </a:pPr>
            <a:r>
              <a:rPr lang="el-GR" altLang="el-GR" sz="1400" dirty="0">
                <a:solidFill>
                  <a:schemeClr val="bg1"/>
                </a:solidFill>
                <a:latin typeface="+mn-lt"/>
                <a:cs typeface="Arial" charset="0"/>
              </a:rPr>
              <a:t>Συντήρηση διαφορετικών υποδομών Διαχείρισης Προσωπικού</a:t>
            </a:r>
            <a:endParaRPr lang="en-US" altLang="el-GR" sz="1400" dirty="0">
              <a:solidFill>
                <a:schemeClr val="bg1"/>
              </a:solidFill>
              <a:latin typeface="+mn-lt"/>
              <a:cs typeface="Arial" charset="0"/>
            </a:endParaRPr>
          </a:p>
        </p:txBody>
      </p:sp>
      <p:sp>
        <p:nvSpPr>
          <p:cNvPr id="7211" name="Rectangle 50"/>
          <p:cNvSpPr>
            <a:spLocks noChangeArrowheads="1"/>
          </p:cNvSpPr>
          <p:nvPr/>
        </p:nvSpPr>
        <p:spPr bwMode="auto">
          <a:xfrm>
            <a:off x="6369860" y="3551863"/>
            <a:ext cx="2594628"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90500" indent="-1905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Tx/>
              <a:buAutoNum type="arabicPeriod"/>
            </a:pPr>
            <a:r>
              <a:rPr lang="el-GR" altLang="el-GR" sz="1600" b="1" dirty="0">
                <a:solidFill>
                  <a:schemeClr val="tx2"/>
                </a:solidFill>
                <a:latin typeface="+mn-lt"/>
                <a:cs typeface="Arial" charset="0"/>
              </a:rPr>
              <a:t>Υιοθέτηση και λειτουργία ενιαίου συστήματος Διαχείρισης του Προσωπικού</a:t>
            </a:r>
          </a:p>
          <a:p>
            <a:pPr>
              <a:buFontTx/>
              <a:buAutoNum type="arabicPeriod"/>
            </a:pPr>
            <a:endParaRPr lang="en-US" altLang="el-GR" sz="1600" b="1" dirty="0">
              <a:solidFill>
                <a:schemeClr val="tx2"/>
              </a:solidFill>
              <a:latin typeface="+mn-lt"/>
              <a:cs typeface="Arial" charset="0"/>
            </a:endParaRPr>
          </a:p>
          <a:p>
            <a:pPr>
              <a:buFontTx/>
              <a:buAutoNum type="arabicPeriod"/>
            </a:pPr>
            <a:r>
              <a:rPr lang="el-GR" altLang="el-GR" sz="1600" b="1" dirty="0">
                <a:solidFill>
                  <a:schemeClr val="tx2"/>
                </a:solidFill>
                <a:latin typeface="+mn-lt"/>
                <a:cs typeface="Arial" charset="0"/>
              </a:rPr>
              <a:t>Καθορισμός και εφαρμογή κοινών πολιτικών αναφορικά με τη Διοίκηση του Προσωπικού</a:t>
            </a:r>
            <a:endParaRPr lang="en-US" altLang="el-GR" sz="1600" b="1" dirty="0">
              <a:solidFill>
                <a:schemeClr val="tx2"/>
              </a:solidFill>
              <a:latin typeface="+mn-lt"/>
              <a:cs typeface="Arial" charset="0"/>
            </a:endParaRPr>
          </a:p>
        </p:txBody>
      </p:sp>
    </p:spTree>
  </p:cSld>
  <p:clrMapOvr>
    <a:masterClrMapping/>
  </p:clrMapOvr>
  <p:transition advClick="0" advTm="1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Τίτλος"/>
          <p:cNvSpPr>
            <a:spLocks noGrp="1"/>
          </p:cNvSpPr>
          <p:nvPr>
            <p:ph type="title"/>
          </p:nvPr>
        </p:nvSpPr>
        <p:spPr>
          <a:xfrm>
            <a:off x="251520" y="764704"/>
            <a:ext cx="7963785" cy="708025"/>
          </a:xfrm>
          <a:noFill/>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marL="446088" indent="-446088" algn="ctr"/>
            <a:r>
              <a:rPr lang="en-US" altLang="el-GR" sz="40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HRMS</a:t>
            </a:r>
            <a:r>
              <a:rPr lang="el-GR" altLang="el-GR" sz="40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 - Στόχοι</a:t>
            </a:r>
          </a:p>
        </p:txBody>
      </p:sp>
      <p:sp>
        <p:nvSpPr>
          <p:cNvPr id="6" name="2 - Θέση περιεχομένου"/>
          <p:cNvSpPr>
            <a:spLocks noGrp="1"/>
          </p:cNvSpPr>
          <p:nvPr>
            <p:ph idx="1"/>
          </p:nvPr>
        </p:nvSpPr>
        <p:spPr>
          <a:xfrm>
            <a:off x="107504" y="1340768"/>
            <a:ext cx="8856984" cy="5013325"/>
          </a:xfrm>
        </p:spPr>
        <p:txBody>
          <a:bodyPr/>
          <a:lstStyle/>
          <a:p>
            <a:pPr marL="266700" indent="-266700" algn="just">
              <a:lnSpc>
                <a:spcPct val="130000"/>
              </a:lnSpc>
              <a:buClr>
                <a:schemeClr val="tx1"/>
              </a:buClr>
              <a:buFont typeface="Wingdings" pitchFamily="2" charset="2"/>
              <a:buChar char="ü"/>
            </a:pPr>
            <a:r>
              <a:rPr lang="el-GR" sz="1600" dirty="0" smtClean="0"/>
              <a:t>Σχεδιασμός, υλοποίηση και αποτίμηση μιας ενιαίας πολιτικής διαχείρισης του Ανθρώπινου Δυναμικού στη Δημόσια Διοίκηση.</a:t>
            </a:r>
          </a:p>
          <a:p>
            <a:pPr marL="266700" indent="-266700" algn="just">
              <a:lnSpc>
                <a:spcPct val="130000"/>
              </a:lnSpc>
              <a:buClr>
                <a:schemeClr val="tx1"/>
              </a:buClr>
              <a:buFont typeface="Wingdings" pitchFamily="2" charset="2"/>
              <a:buChar char="ü"/>
            </a:pPr>
            <a:r>
              <a:rPr lang="el-GR" sz="1600" dirty="0" smtClean="0"/>
              <a:t>Επαρκής αξιοποίηση του ανθρώπινου δυναμικού της ελληνικής δημόσιας διοίκησης, με ευρεία οπτική, κεντρικό σχεδιασμό, στρατηγικό όραμα και ορθολογική κατανομή του.</a:t>
            </a:r>
          </a:p>
          <a:p>
            <a:pPr marL="266700" indent="-266700" algn="just">
              <a:lnSpc>
                <a:spcPct val="130000"/>
              </a:lnSpc>
              <a:buClr>
                <a:schemeClr val="tx1"/>
              </a:buClr>
              <a:buFont typeface="Wingdings" pitchFamily="2" charset="2"/>
              <a:buChar char="ü"/>
            </a:pPr>
            <a:r>
              <a:rPr lang="el-GR" sz="1600" dirty="0" smtClean="0"/>
              <a:t>Βελτίωση επίτευξης των στόχων (αποτελεσματικότητα) των εργαζομένων στο δημόσια τομέα καθώς και καλύτερη αξιοποίηση του ανθρώπινου δυναμικού (αποδοτικότητα) με αποτέλεσμα τη βελτίωση της αποδοτικότητας της δημόσιας διοίκησης και επομένως τη βελτίωση των παρεχόμενων υπηρεσιών της στους πολίτες και στις επιχειρήσεις.</a:t>
            </a:r>
          </a:p>
          <a:p>
            <a:pPr marL="266700" indent="-266700" algn="just">
              <a:lnSpc>
                <a:spcPct val="130000"/>
              </a:lnSpc>
              <a:buClr>
                <a:schemeClr val="tx1"/>
              </a:buClr>
              <a:buFont typeface="Wingdings" pitchFamily="2" charset="2"/>
              <a:buChar char="ü"/>
            </a:pPr>
            <a:r>
              <a:rPr lang="el-GR" sz="1600" dirty="0" smtClean="0"/>
              <a:t>Εφαρμογή πρακτικών ανάδειξης και αξιοποίησης των ιδιαίτερων ταλέντων του κάθε υπαλλήλου.</a:t>
            </a:r>
          </a:p>
          <a:p>
            <a:pPr marL="266700" indent="-266700" algn="just">
              <a:lnSpc>
                <a:spcPct val="130000"/>
              </a:lnSpc>
              <a:buClr>
                <a:schemeClr val="tx1"/>
              </a:buClr>
              <a:buFont typeface="Wingdings" pitchFamily="2" charset="2"/>
              <a:buChar char="ü"/>
            </a:pPr>
            <a:r>
              <a:rPr lang="el-GR" sz="1600" dirty="0" err="1" smtClean="0"/>
              <a:t>Στοχευμένη</a:t>
            </a:r>
            <a:r>
              <a:rPr lang="el-GR" sz="1600" dirty="0" smtClean="0"/>
              <a:t> εκπαίδευση και κατάρτιση των υπαλλήλων.</a:t>
            </a:r>
          </a:p>
          <a:p>
            <a:pPr marL="266700" indent="-266700" algn="just">
              <a:lnSpc>
                <a:spcPct val="130000"/>
              </a:lnSpc>
              <a:buClr>
                <a:schemeClr val="tx1"/>
              </a:buClr>
              <a:buFont typeface="Wingdings" pitchFamily="2" charset="2"/>
              <a:buChar char="ü"/>
            </a:pPr>
            <a:r>
              <a:rPr lang="el-GR" sz="1600" dirty="0" smtClean="0"/>
              <a:t>Συστηματικός και μακροχρόνιος σχεδιασμός σε θέματα που αφορούν στη διαχείριση των υπαλλήλων.</a:t>
            </a:r>
          </a:p>
          <a:p>
            <a:pPr marL="266700" indent="-266700" algn="just">
              <a:lnSpc>
                <a:spcPct val="130000"/>
              </a:lnSpc>
              <a:buClr>
                <a:schemeClr val="tx1"/>
              </a:buClr>
              <a:buFont typeface="Wingdings" pitchFamily="2" charset="2"/>
              <a:buChar char="ü"/>
            </a:pPr>
            <a:r>
              <a:rPr lang="el-GR" sz="1600" dirty="0" smtClean="0"/>
              <a:t>Δημιουργία και τήρηση σε ένα και μόνο σύστημα ενιαίας και ολοκληρωμένης εικόνας των εργαζομένων στον Δημόσιο Τομέα.</a:t>
            </a:r>
          </a:p>
          <a:p>
            <a:pPr marL="266700" indent="-266700" algn="just">
              <a:lnSpc>
                <a:spcPct val="130000"/>
              </a:lnSpc>
              <a:buClr>
                <a:schemeClr val="tx1"/>
              </a:buClr>
              <a:buFont typeface="Wingdings" pitchFamily="2" charset="2"/>
              <a:buChar char="ü"/>
            </a:pPr>
            <a:r>
              <a:rPr lang="el-GR" sz="1600" dirty="0" smtClean="0"/>
              <a:t>Μείωση του διοικητικού κόστους χρήσης και συντήρησης των ανομοιογενών υπαρχόντων συστημάτων.</a:t>
            </a:r>
          </a:p>
          <a:p>
            <a:pPr marL="266700" indent="-266700" algn="just">
              <a:lnSpc>
                <a:spcPct val="130000"/>
              </a:lnSpc>
              <a:buClr>
                <a:schemeClr val="tx1"/>
              </a:buClr>
              <a:buFont typeface="Wingdings" pitchFamily="2" charset="2"/>
              <a:buChar char="ü"/>
            </a:pPr>
            <a:endParaRPr lang="el-GR" sz="1600" dirty="0"/>
          </a:p>
        </p:txBody>
      </p:sp>
    </p:spTree>
    <p:extLst>
      <p:ext uri="{BB962C8B-B14F-4D97-AF65-F5344CB8AC3E}">
        <p14:creationId xmlns="" xmlns:p14="http://schemas.microsoft.com/office/powerpoint/2010/main" val="850663273"/>
      </p:ext>
    </p:extLst>
  </p:cSld>
  <p:clrMapOvr>
    <a:masterClrMapping/>
  </p:clrMapOvr>
  <p:transition advClick="0" advTm="1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2840" y="836712"/>
            <a:ext cx="8229600" cy="719138"/>
          </a:xfrm>
        </p:spPr>
        <p:txBody>
          <a:bodyPr/>
          <a:lstStyle/>
          <a:p>
            <a:r>
              <a:rPr lang="el-GR" b="1" dirty="0" smtClean="0"/>
              <a:t>Βασικές λειτουργίες</a:t>
            </a:r>
            <a:endParaRPr lang="el-GR" b="1" dirty="0"/>
          </a:p>
        </p:txBody>
      </p:sp>
      <p:sp>
        <p:nvSpPr>
          <p:cNvPr id="5" name="Rectangle 3"/>
          <p:cNvSpPr txBox="1">
            <a:spLocks/>
          </p:cNvSpPr>
          <p:nvPr/>
        </p:nvSpPr>
        <p:spPr bwMode="auto">
          <a:xfrm>
            <a:off x="179512" y="1844824"/>
            <a:ext cx="8712968" cy="428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Ø"/>
              <a:defRPr sz="2800">
                <a:solidFill>
                  <a:schemeClr val="tx1"/>
                </a:solidFill>
                <a:latin typeface="+mn-lt"/>
                <a:ea typeface="+mn-ea"/>
                <a:cs typeface="+mn-cs"/>
              </a:defRPr>
            </a:lvl1pPr>
            <a:lvl2pPr marL="742950" indent="-285750" algn="l" rtl="0" fontAlgn="base">
              <a:spcBef>
                <a:spcPct val="20000"/>
              </a:spcBef>
              <a:spcAft>
                <a:spcPct val="0"/>
              </a:spcAft>
              <a:buFont typeface="Courier New" pitchFamily="49" charset="0"/>
              <a:buChar char="o"/>
              <a:defRPr sz="2400">
                <a:solidFill>
                  <a:schemeClr val="tx1"/>
                </a:solidFill>
                <a:latin typeface="+mn-lt"/>
              </a:defRPr>
            </a:lvl2pPr>
            <a:lvl3pPr marL="1143000" indent="-228600" algn="l" rtl="0" fontAlgn="base">
              <a:spcBef>
                <a:spcPct val="20000"/>
              </a:spcBef>
              <a:spcAft>
                <a:spcPct val="0"/>
              </a:spcAft>
              <a:buFont typeface="Arial" charset="0"/>
              <a:buChar char="•"/>
              <a:defRPr sz="2000">
                <a:solidFill>
                  <a:schemeClr val="tx1"/>
                </a:solidFill>
                <a:latin typeface="+mn-lt"/>
              </a:defRPr>
            </a:lvl3pPr>
            <a:lvl4pPr marL="1600200" indent="-228600" algn="l" rtl="0" fontAlgn="base">
              <a:spcBef>
                <a:spcPct val="20000"/>
              </a:spcBef>
              <a:spcAft>
                <a:spcPct val="0"/>
              </a:spcAft>
              <a:buFont typeface="Arial" charset="0"/>
              <a:buChar char="–"/>
              <a:defRPr>
                <a:solidFill>
                  <a:schemeClr val="tx1"/>
                </a:solidFill>
                <a:latin typeface="+mn-lt"/>
              </a:defRPr>
            </a:lvl4pPr>
            <a:lvl5pPr marL="2057400" indent="-228600" algn="l" rtl="0" fontAlgn="base">
              <a:spcBef>
                <a:spcPct val="20000"/>
              </a:spcBef>
              <a:spcAft>
                <a:spcPct val="0"/>
              </a:spcAft>
              <a:buFont typeface="Arial" charset="0"/>
              <a:buChar char="»"/>
              <a:defRPr>
                <a:solidFill>
                  <a:schemeClr val="tx1"/>
                </a:solidFill>
                <a:latin typeface="+mn-lt"/>
              </a:defRPr>
            </a:lvl5pPr>
            <a:lvl6pPr marL="2514600" indent="-228600" algn="l" rtl="0" fontAlgn="base">
              <a:spcBef>
                <a:spcPct val="20000"/>
              </a:spcBef>
              <a:spcAft>
                <a:spcPct val="0"/>
              </a:spcAft>
              <a:buFont typeface="Arial" charset="0"/>
              <a:buChar char="»"/>
              <a:defRPr>
                <a:solidFill>
                  <a:schemeClr val="tx1"/>
                </a:solidFill>
                <a:latin typeface="+mn-lt"/>
              </a:defRPr>
            </a:lvl6pPr>
            <a:lvl7pPr marL="2971800" indent="-228600" algn="l" rtl="0" fontAlgn="base">
              <a:spcBef>
                <a:spcPct val="20000"/>
              </a:spcBef>
              <a:spcAft>
                <a:spcPct val="0"/>
              </a:spcAft>
              <a:buFont typeface="Arial" charset="0"/>
              <a:buChar char="»"/>
              <a:defRPr>
                <a:solidFill>
                  <a:schemeClr val="tx1"/>
                </a:solidFill>
                <a:latin typeface="+mn-lt"/>
              </a:defRPr>
            </a:lvl7pPr>
            <a:lvl8pPr marL="3429000" indent="-228600" algn="l" rtl="0" fontAlgn="base">
              <a:spcBef>
                <a:spcPct val="20000"/>
              </a:spcBef>
              <a:spcAft>
                <a:spcPct val="0"/>
              </a:spcAft>
              <a:buFont typeface="Arial" charset="0"/>
              <a:buChar char="»"/>
              <a:defRPr>
                <a:solidFill>
                  <a:schemeClr val="tx1"/>
                </a:solidFill>
                <a:latin typeface="+mn-lt"/>
              </a:defRPr>
            </a:lvl8pPr>
            <a:lvl9pPr marL="3886200" indent="-228600" algn="l" rtl="0" fontAlgn="base">
              <a:spcBef>
                <a:spcPct val="20000"/>
              </a:spcBef>
              <a:spcAft>
                <a:spcPct val="0"/>
              </a:spcAft>
              <a:buFont typeface="Arial" charset="0"/>
              <a:buChar char="»"/>
              <a:defRPr>
                <a:solidFill>
                  <a:schemeClr val="tx1"/>
                </a:solidFill>
                <a:latin typeface="+mn-lt"/>
              </a:defRPr>
            </a:lvl9pPr>
          </a:lstStyle>
          <a:p>
            <a:pPr lvl="0" algn="just"/>
            <a:r>
              <a:rPr lang="el-GR" sz="1800" b="1" dirty="0"/>
              <a:t>Προσλήψεις/Αποχωρήσεις/Μεταβολές</a:t>
            </a:r>
            <a:r>
              <a:rPr lang="el-GR" sz="1800" dirty="0"/>
              <a:t>: Καλύπτει το προγραμματισμό αναγκών σε ανθρώπινο δυναμικό, την εφαρμογή της πολιτικής προσλήψεων, την τοποθέτηση επιτυχόντων σε διαγωνιστικές διαδικασίες κλπ. Ο αρμόδιος Φορέας είναι το Ανώτατο Συμβούλιο Επιλογής Προσωπικού (ΑΣΕΠ), σε Υποστηρικτικό και Εκτελεστικό επίπεδο, ενώ σε Επιτελικό επίπεδο ο καθ’ ύλην αρμόδιος Φορέας Πολιτικής είναι το Υ.Δι.Μ.Η.Δ. Καλύπτει επίσης τις διαδικασίες αποχώρησης και συνταξιοδότησης με την διασύνδεση με την εφαρμογή </a:t>
            </a:r>
            <a:r>
              <a:rPr lang="en-US" sz="1800" dirty="0"/>
              <a:t>e</a:t>
            </a:r>
            <a:r>
              <a:rPr lang="el-GR" sz="1800" dirty="0"/>
              <a:t>-ΔΑΥΚ της Γενικής Διεύθυνσης Συντάξεων του ΓΛΚ.</a:t>
            </a:r>
          </a:p>
          <a:p>
            <a:pPr lvl="0" algn="just"/>
            <a:r>
              <a:rPr lang="el-GR" sz="1800" b="1" dirty="0"/>
              <a:t>Διαχείριση Οργανωτικών και Ατομικών Στοιχείων</a:t>
            </a:r>
            <a:r>
              <a:rPr lang="el-GR" sz="1800" dirty="0"/>
              <a:t>: Οι βασικές λειτουργίες που εκτελεί μια Διεύθυνση Ανθρώπινου Δυναμικού εντάσσονται σε αυτή τη περιοχή. Συνοπτικά η διαχείριση του ατομικού φακέλου του εργαζομένου, η διατήρηση των υπηρεσιακών μεταβολών καθώς και θέματα σχετικά με την οργάνωση του φορέα (πχ οργανογράμματα, περιγράμματα θέσης) είναι αντικείμενο που παρακολουθείται σε αυτή τη περιοχή. Το εκτελεστικό και υποστηρικτικό επίπεδο το καλύπτει ο κάθε φορέας, ενώ για το επιτελικό επίπεδο καθορίζεται από την Διεύθυνση Διοικητικού του  </a:t>
            </a:r>
            <a:r>
              <a:rPr lang="el-GR" sz="1800" dirty="0" err="1" smtClean="0"/>
              <a:t>Υπ.ΔΑ</a:t>
            </a:r>
            <a:r>
              <a:rPr lang="el-GR" sz="1800" dirty="0" smtClean="0"/>
              <a:t>.</a:t>
            </a:r>
            <a:endParaRPr lang="en-US" altLang="el-GR" sz="1800" kern="0" dirty="0" smtClean="0"/>
          </a:p>
          <a:p>
            <a:pPr marL="0" indent="0" algn="just">
              <a:lnSpc>
                <a:spcPct val="150000"/>
              </a:lnSpc>
              <a:spcBef>
                <a:spcPts val="0"/>
              </a:spcBef>
              <a:buClr>
                <a:schemeClr val="tx1"/>
              </a:buClr>
              <a:buNone/>
            </a:pPr>
            <a:endParaRPr lang="en-US" altLang="el-GR" sz="1800" b="1" kern="0" dirty="0" smtClean="0"/>
          </a:p>
          <a:p>
            <a:pPr algn="just">
              <a:lnSpc>
                <a:spcPct val="150000"/>
              </a:lnSpc>
              <a:spcBef>
                <a:spcPts val="0"/>
              </a:spcBef>
              <a:buClr>
                <a:schemeClr val="tx1"/>
              </a:buClr>
            </a:pPr>
            <a:endParaRPr lang="en-US" altLang="el-GR" sz="1800" kern="0" dirty="0"/>
          </a:p>
          <a:p>
            <a:pPr marL="0" indent="0" algn="just">
              <a:lnSpc>
                <a:spcPct val="150000"/>
              </a:lnSpc>
              <a:spcBef>
                <a:spcPts val="0"/>
              </a:spcBef>
              <a:buClr>
                <a:schemeClr val="tx1"/>
              </a:buClr>
              <a:buNone/>
            </a:pPr>
            <a:endParaRPr lang="el-GR" altLang="el-GR" sz="1800" kern="0" dirty="0"/>
          </a:p>
        </p:txBody>
      </p:sp>
    </p:spTree>
    <p:extLst>
      <p:ext uri="{BB962C8B-B14F-4D97-AF65-F5344CB8AC3E}">
        <p14:creationId xmlns="" xmlns:p14="http://schemas.microsoft.com/office/powerpoint/2010/main" val="1236086221"/>
      </p:ext>
    </p:extLst>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251520" y="882551"/>
            <a:ext cx="8407400" cy="530225"/>
          </a:xfrm>
          <a:noFill/>
          <a:ln>
            <a:noFill/>
          </a:ln>
          <a:effectLst>
            <a:outerShdw blurRad="76200" dist="12700" dir="8100000" sy="-23000" kx="800400" algn="br" rotWithShape="0">
              <a:prstClr val="black">
                <a:alpha val="20000"/>
              </a:prstClr>
            </a:outerShdw>
          </a:effectLst>
        </p:spPr>
        <p:txBody>
          <a:bodyPr vert="horz" lIns="91440" tIns="45720" rIns="91440" bIns="45720" rtlCol="0" anchor="ctr">
            <a:noAutofit/>
          </a:bodyPr>
          <a:lstStyle/>
          <a:p>
            <a:pPr algn="ctr">
              <a:defRPr/>
            </a:pPr>
            <a:r>
              <a:rPr lang="el-GR" altLang="zh-CN"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Ηλικιακή Σύνθεση</a:t>
            </a:r>
            <a:endParaRPr lang="el-GR" altLang="zh-CN"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3" cstate="print"/>
          <a:srcRect t="10204"/>
          <a:stretch>
            <a:fillRect/>
          </a:stretch>
        </p:blipFill>
        <p:spPr bwMode="auto">
          <a:xfrm>
            <a:off x="323528" y="1988840"/>
            <a:ext cx="8312830" cy="3886200"/>
          </a:xfrm>
          <a:prstGeom prst="rect">
            <a:avLst/>
          </a:prstGeom>
          <a:noFill/>
          <a:ln w="9525">
            <a:noFill/>
            <a:miter lim="800000"/>
            <a:headEnd/>
            <a:tailEnd/>
          </a:ln>
        </p:spPr>
      </p:pic>
      <p:sp>
        <p:nvSpPr>
          <p:cNvPr id="9" name="8 - TextBox"/>
          <p:cNvSpPr txBox="1"/>
          <p:nvPr/>
        </p:nvSpPr>
        <p:spPr>
          <a:xfrm>
            <a:off x="4283968" y="6237312"/>
            <a:ext cx="4476749" cy="307777"/>
          </a:xfrm>
          <a:prstGeom prst="rect">
            <a:avLst/>
          </a:prstGeom>
          <a:noFill/>
        </p:spPr>
        <p:txBody>
          <a:bodyPr wrap="square" rtlCol="0">
            <a:spAutoFit/>
          </a:bodyPr>
          <a:lstStyle/>
          <a:p>
            <a:pPr algn="r"/>
            <a:r>
              <a:rPr lang="el-GR" sz="1400" i="1" dirty="0" smtClean="0">
                <a:latin typeface="+mn-lt"/>
              </a:rPr>
              <a:t>Μητρώο Ανθρώπινου Δυναμικού</a:t>
            </a:r>
            <a:r>
              <a:rPr lang="en-US" sz="1400" i="1" dirty="0" smtClean="0">
                <a:latin typeface="+mn-lt"/>
              </a:rPr>
              <a:t>: </a:t>
            </a:r>
            <a:r>
              <a:rPr lang="el-GR" sz="1400" i="1" dirty="0" smtClean="0">
                <a:latin typeface="+mn-lt"/>
              </a:rPr>
              <a:t>31/12/2017</a:t>
            </a:r>
            <a:endParaRPr lang="el-GR" sz="1400" i="1" dirty="0">
              <a:latin typeface="+mn-lt"/>
            </a:endParaRPr>
          </a:p>
        </p:txBody>
      </p:sp>
    </p:spTree>
    <p:extLst>
      <p:ext uri="{BB962C8B-B14F-4D97-AF65-F5344CB8AC3E}">
        <p14:creationId xmlns:p14="http://schemas.microsoft.com/office/powerpoint/2010/main" xmlns="" val="2103870024"/>
      </p:ext>
    </p:extLst>
  </p:cSld>
  <p:clrMapOvr>
    <a:masterClrMapping/>
  </p:clrMapOvr>
  <p:transition advClick="0" advTm="1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2840" y="981670"/>
            <a:ext cx="8229600" cy="719138"/>
          </a:xfrm>
        </p:spPr>
        <p:txBody>
          <a:bodyPr/>
          <a:lstStyle/>
          <a:p>
            <a:r>
              <a:rPr lang="el-GR" b="1" dirty="0"/>
              <a:t>Βασικές λειτουργίες</a:t>
            </a:r>
          </a:p>
        </p:txBody>
      </p:sp>
      <p:sp>
        <p:nvSpPr>
          <p:cNvPr id="5" name="Rectangle 3"/>
          <p:cNvSpPr txBox="1">
            <a:spLocks/>
          </p:cNvSpPr>
          <p:nvPr/>
        </p:nvSpPr>
        <p:spPr bwMode="auto">
          <a:xfrm>
            <a:off x="179512" y="1844824"/>
            <a:ext cx="8712968" cy="428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Ø"/>
              <a:defRPr sz="2800">
                <a:solidFill>
                  <a:schemeClr val="tx1"/>
                </a:solidFill>
                <a:latin typeface="+mn-lt"/>
                <a:ea typeface="+mn-ea"/>
                <a:cs typeface="+mn-cs"/>
              </a:defRPr>
            </a:lvl1pPr>
            <a:lvl2pPr marL="742950" indent="-285750" algn="l" rtl="0" fontAlgn="base">
              <a:spcBef>
                <a:spcPct val="20000"/>
              </a:spcBef>
              <a:spcAft>
                <a:spcPct val="0"/>
              </a:spcAft>
              <a:buFont typeface="Courier New" pitchFamily="49" charset="0"/>
              <a:buChar char="o"/>
              <a:defRPr sz="2400">
                <a:solidFill>
                  <a:schemeClr val="tx1"/>
                </a:solidFill>
                <a:latin typeface="+mn-lt"/>
              </a:defRPr>
            </a:lvl2pPr>
            <a:lvl3pPr marL="1143000" indent="-228600" algn="l" rtl="0" fontAlgn="base">
              <a:spcBef>
                <a:spcPct val="20000"/>
              </a:spcBef>
              <a:spcAft>
                <a:spcPct val="0"/>
              </a:spcAft>
              <a:buFont typeface="Arial" charset="0"/>
              <a:buChar char="•"/>
              <a:defRPr sz="2000">
                <a:solidFill>
                  <a:schemeClr val="tx1"/>
                </a:solidFill>
                <a:latin typeface="+mn-lt"/>
              </a:defRPr>
            </a:lvl3pPr>
            <a:lvl4pPr marL="1600200" indent="-228600" algn="l" rtl="0" fontAlgn="base">
              <a:spcBef>
                <a:spcPct val="20000"/>
              </a:spcBef>
              <a:spcAft>
                <a:spcPct val="0"/>
              </a:spcAft>
              <a:buFont typeface="Arial" charset="0"/>
              <a:buChar char="–"/>
              <a:defRPr>
                <a:solidFill>
                  <a:schemeClr val="tx1"/>
                </a:solidFill>
                <a:latin typeface="+mn-lt"/>
              </a:defRPr>
            </a:lvl4pPr>
            <a:lvl5pPr marL="2057400" indent="-228600" algn="l" rtl="0" fontAlgn="base">
              <a:spcBef>
                <a:spcPct val="20000"/>
              </a:spcBef>
              <a:spcAft>
                <a:spcPct val="0"/>
              </a:spcAft>
              <a:buFont typeface="Arial" charset="0"/>
              <a:buChar char="»"/>
              <a:defRPr>
                <a:solidFill>
                  <a:schemeClr val="tx1"/>
                </a:solidFill>
                <a:latin typeface="+mn-lt"/>
              </a:defRPr>
            </a:lvl5pPr>
            <a:lvl6pPr marL="2514600" indent="-228600" algn="l" rtl="0" fontAlgn="base">
              <a:spcBef>
                <a:spcPct val="20000"/>
              </a:spcBef>
              <a:spcAft>
                <a:spcPct val="0"/>
              </a:spcAft>
              <a:buFont typeface="Arial" charset="0"/>
              <a:buChar char="»"/>
              <a:defRPr>
                <a:solidFill>
                  <a:schemeClr val="tx1"/>
                </a:solidFill>
                <a:latin typeface="+mn-lt"/>
              </a:defRPr>
            </a:lvl6pPr>
            <a:lvl7pPr marL="2971800" indent="-228600" algn="l" rtl="0" fontAlgn="base">
              <a:spcBef>
                <a:spcPct val="20000"/>
              </a:spcBef>
              <a:spcAft>
                <a:spcPct val="0"/>
              </a:spcAft>
              <a:buFont typeface="Arial" charset="0"/>
              <a:buChar char="»"/>
              <a:defRPr>
                <a:solidFill>
                  <a:schemeClr val="tx1"/>
                </a:solidFill>
                <a:latin typeface="+mn-lt"/>
              </a:defRPr>
            </a:lvl7pPr>
            <a:lvl8pPr marL="3429000" indent="-228600" algn="l" rtl="0" fontAlgn="base">
              <a:spcBef>
                <a:spcPct val="20000"/>
              </a:spcBef>
              <a:spcAft>
                <a:spcPct val="0"/>
              </a:spcAft>
              <a:buFont typeface="Arial" charset="0"/>
              <a:buChar char="»"/>
              <a:defRPr>
                <a:solidFill>
                  <a:schemeClr val="tx1"/>
                </a:solidFill>
                <a:latin typeface="+mn-lt"/>
              </a:defRPr>
            </a:lvl8pPr>
            <a:lvl9pPr marL="3886200" indent="-228600" algn="l" rtl="0" fontAlgn="base">
              <a:spcBef>
                <a:spcPct val="20000"/>
              </a:spcBef>
              <a:spcAft>
                <a:spcPct val="0"/>
              </a:spcAft>
              <a:buFont typeface="Arial" charset="0"/>
              <a:buChar char="»"/>
              <a:defRPr>
                <a:solidFill>
                  <a:schemeClr val="tx1"/>
                </a:solidFill>
                <a:latin typeface="+mn-lt"/>
              </a:defRPr>
            </a:lvl9pPr>
          </a:lstStyle>
          <a:p>
            <a:pPr lvl="0" algn="just"/>
            <a:r>
              <a:rPr lang="el-GR" sz="2000" b="1" dirty="0"/>
              <a:t>Αξιολόγηση προσωπικού</a:t>
            </a:r>
            <a:r>
              <a:rPr lang="el-GR" sz="2000" dirty="0"/>
              <a:t>: Το σύστημα αξιολόγησης, για να είναι αποτελεσματικό, θα πρέπει να είναι ευθυγραμμισμένο με τα διαθέσιμα στρατηγικά στοιχεία (αποστολή, στρατηγικές, επιχειρηματικοί στόχοι, περιβάλλον επιχειρησιακής λειτουργίας, δομές, κουλτούρα κλπ). Τα αποτελέσματα της ετήσιας αξιολόγησης θα πρέπει να διατηρούνται στο φάκελο του υπαλλήλου, θα επηρεάζουν την βαθμολογική εξέλιξη του και θα είναι συνδεδεμένα με τους στόχους που υπηρετεί ο υπάλληλος. Το εκτελεστικό και υποστηρικτικό επίπεδο το καλύπτει ο κάθε φορέας ενώ για το επιτελικό επίπεδο καθορίζεται από την Διεύθυνση Διοικητικού του  Υ.Δι.Μ.Η.Δ.</a:t>
            </a:r>
          </a:p>
          <a:p>
            <a:pPr lvl="0" algn="just"/>
            <a:r>
              <a:rPr lang="el-GR" sz="2000" b="1" dirty="0"/>
              <a:t>Διοικητική Πληροφόρηση</a:t>
            </a:r>
            <a:r>
              <a:rPr lang="el-GR" sz="2000" dirty="0"/>
              <a:t>: Η Διοικητική Πληροφόρηση αφορά την μετατροπή των διαθέσιμων δεδομένων σε πληροφορία για την υποστήριξη αποφάσεων σε όλα τα επίπεδα (Πολιτικό, Στρατηγικό, Λειτουργικό, Τακτικό), την αξιολόγηση της αποτελεσματικότητας των πλάνων που ακολουθούνται, καθώς και τη δημιουργία βραχυπρόθεσμων και μεσο-μακροπρόθεσμων προβλέψεων</a:t>
            </a:r>
            <a:r>
              <a:rPr lang="el-GR" sz="2000" dirty="0" smtClean="0"/>
              <a:t>.</a:t>
            </a:r>
            <a:endParaRPr lang="el-GR" sz="2000" dirty="0"/>
          </a:p>
        </p:txBody>
      </p:sp>
    </p:spTree>
    <p:extLst>
      <p:ext uri="{BB962C8B-B14F-4D97-AF65-F5344CB8AC3E}">
        <p14:creationId xmlns="" xmlns:p14="http://schemas.microsoft.com/office/powerpoint/2010/main" val="1236086221"/>
      </p:ext>
    </p:extLst>
  </p:cSld>
  <p:clrMapOvr>
    <a:masterClrMapping/>
  </p:clrMapOvr>
  <p:transition advClick="0" advTm="1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251520" y="764704"/>
            <a:ext cx="8192198" cy="719138"/>
          </a:xfrm>
          <a:noFill/>
          <a:effectLst>
            <a:outerShdw blurRad="76200" dist="12700" dir="8100000" sy="-23000" kx="800400" algn="br" rotWithShape="0">
              <a:prstClr val="black">
                <a:alpha val="2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lgn="ctr"/>
            <a:r>
              <a:rPr lang="el-GR" altLang="el-GR" sz="40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Βασικοί Άξονες </a:t>
            </a:r>
            <a:r>
              <a:rPr lang="en-US" altLang="el-GR" sz="40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HRMS</a:t>
            </a:r>
            <a:endParaRPr lang="el-GR" altLang="el-GR" sz="40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graphicFrame>
        <p:nvGraphicFramePr>
          <p:cNvPr id="5" name="Διάγραμμα 2"/>
          <p:cNvGraphicFramePr/>
          <p:nvPr>
            <p:extLst>
              <p:ext uri="{D42A27DB-BD31-4B8C-83A1-F6EECF244321}">
                <p14:modId xmlns="" xmlns:p14="http://schemas.microsoft.com/office/powerpoint/2010/main" val="1661512667"/>
              </p:ext>
            </p:extLst>
          </p:nvPr>
        </p:nvGraphicFramePr>
        <p:xfrm>
          <a:off x="251520" y="1988840"/>
          <a:ext cx="8192198" cy="3944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Ομάδα 9"/>
          <p:cNvGrpSpPr>
            <a:grpSpLocks/>
          </p:cNvGrpSpPr>
          <p:nvPr/>
        </p:nvGrpSpPr>
        <p:grpSpPr bwMode="auto">
          <a:xfrm>
            <a:off x="6119664" y="5273824"/>
            <a:ext cx="3024336" cy="1584176"/>
            <a:chOff x="0" y="0"/>
            <a:chExt cx="33488" cy="15081"/>
          </a:xfrm>
        </p:grpSpPr>
        <p:pic>
          <p:nvPicPr>
            <p:cNvPr id="6" name="Εικόνα 6"/>
            <p:cNvPicPr>
              <a:picLocks noChangeAspect="1"/>
            </p:cNvPicPr>
            <p:nvPr/>
          </p:nvPicPr>
          <p:blipFill>
            <a:blip r:embed="rId8" cstate="print"/>
            <a:srcRect l="19424" t="5154"/>
            <a:stretch>
              <a:fillRect/>
            </a:stretch>
          </p:blipFill>
          <p:spPr bwMode="auto">
            <a:xfrm>
              <a:off x="10331" y="831"/>
              <a:ext cx="23157" cy="9500"/>
            </a:xfrm>
            <a:prstGeom prst="rect">
              <a:avLst/>
            </a:prstGeom>
            <a:noFill/>
          </p:spPr>
        </p:pic>
        <p:pic>
          <p:nvPicPr>
            <p:cNvPr id="7" name="Εικόνα 7" descr="http://adnan-engineering.com/images/wp-content-uploads-2010-12-human_resource_services_250x2511-250x250.jpg"/>
            <p:cNvPicPr>
              <a:picLocks noChangeAspect="1"/>
            </p:cNvPicPr>
            <p:nvPr/>
          </p:nvPicPr>
          <p:blipFill>
            <a:blip r:embed="rId9" cstate="print">
              <a:clrChange>
                <a:clrFrom>
                  <a:srgbClr val="FEFEFE"/>
                </a:clrFrom>
                <a:clrTo>
                  <a:srgbClr val="FEFEFE">
                    <a:alpha val="0"/>
                  </a:srgbClr>
                </a:clrTo>
              </a:clrChange>
            </a:blip>
            <a:srcRect/>
            <a:stretch>
              <a:fillRect/>
            </a:stretch>
          </p:blipFill>
          <p:spPr bwMode="auto">
            <a:xfrm>
              <a:off x="0" y="0"/>
              <a:ext cx="10331" cy="10331"/>
            </a:xfrm>
            <a:prstGeom prst="rect">
              <a:avLst/>
            </a:prstGeom>
            <a:noFill/>
          </p:spPr>
        </p:pic>
        <p:sp>
          <p:nvSpPr>
            <p:cNvPr id="8" name="Πλαίσιο κειμένου 8"/>
            <p:cNvSpPr txBox="1">
              <a:spLocks noChangeArrowheads="1"/>
            </p:cNvSpPr>
            <p:nvPr/>
          </p:nvSpPr>
          <p:spPr bwMode="auto">
            <a:xfrm>
              <a:off x="3800" y="10450"/>
              <a:ext cx="26125" cy="4631"/>
            </a:xfrm>
            <a:prstGeom prst="rect">
              <a:avLst/>
            </a:prstGeom>
            <a:solidFill>
              <a:srgbClr val="FFFFFF"/>
            </a:solid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1" u="none" strike="noStrike" cap="none" normalizeH="0" baseline="0" dirty="0" smtClean="0">
                  <a:ln>
                    <a:noFill/>
                  </a:ln>
                  <a:solidFill>
                    <a:schemeClr val="tx2"/>
                  </a:solidFill>
                  <a:effectLst/>
                  <a:latin typeface="Bookman Old Style" pitchFamily="18" charset="0"/>
                  <a:cs typeface="Arial" pitchFamily="34" charset="0"/>
                </a:rPr>
                <a:t>www.hrms.gov.gr</a:t>
              </a:r>
              <a:endParaRPr kumimoji="0" lang="el-GR" sz="1800" b="0" i="0" u="none" strike="noStrike" cap="none" normalizeH="0" baseline="0" dirty="0" smtClean="0">
                <a:ln>
                  <a:noFill/>
                </a:ln>
                <a:solidFill>
                  <a:schemeClr val="tx2"/>
                </a:solidFill>
                <a:effectLst/>
                <a:latin typeface="Arial" pitchFamily="34" charset="0"/>
                <a:cs typeface="Arial" pitchFamily="34" charset="0"/>
              </a:endParaRPr>
            </a:p>
          </p:txBody>
        </p:sp>
      </p:grpSp>
    </p:spTree>
    <p:extLst>
      <p:ext uri="{BB962C8B-B14F-4D97-AF65-F5344CB8AC3E}">
        <p14:creationId xmlns="" xmlns:p14="http://schemas.microsoft.com/office/powerpoint/2010/main" val="435708614"/>
      </p:ext>
    </p:extLst>
  </p:cSld>
  <p:clrMapOvr>
    <a:masterClrMapping/>
  </p:clrMapOvr>
  <p:transition advClick="0" advTm="1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251520" y="764704"/>
            <a:ext cx="8229600" cy="680483"/>
          </a:xfrm>
          <a:noFill/>
          <a:effectLst>
            <a:outerShdw blurRad="76200" dist="12700" dir="8100000" sy="-23000" kx="800400" algn="br" rotWithShape="0">
              <a:prstClr val="black">
                <a:alpha val="2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p>
            <a:pPr algn="ctr"/>
            <a:r>
              <a:rPr lang="el-GR" altLang="el-GR" sz="280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Φορείς και συστήματα που θα συμμετέχουν</a:t>
            </a:r>
            <a:endParaRPr lang="el-GR" altLang="el-GR" sz="28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pic>
        <p:nvPicPr>
          <p:cNvPr id="7170" name="Picture 2"/>
          <p:cNvPicPr>
            <a:picLocks noChangeAspect="1" noChangeArrowheads="1"/>
          </p:cNvPicPr>
          <p:nvPr/>
        </p:nvPicPr>
        <p:blipFill>
          <a:blip r:embed="rId3" cstate="print"/>
          <a:srcRect/>
          <a:stretch>
            <a:fillRect/>
          </a:stretch>
        </p:blipFill>
        <p:spPr bwMode="auto">
          <a:xfrm>
            <a:off x="395536" y="1257300"/>
            <a:ext cx="8258175" cy="5600700"/>
          </a:xfrm>
          <a:prstGeom prst="rect">
            <a:avLst/>
          </a:prstGeom>
          <a:noFill/>
          <a:ln w="9525">
            <a:noFill/>
            <a:miter lim="800000"/>
            <a:headEnd/>
            <a:tailEnd/>
          </a:ln>
        </p:spPr>
      </p:pic>
    </p:spTree>
    <p:extLst>
      <p:ext uri="{BB962C8B-B14F-4D97-AF65-F5344CB8AC3E}">
        <p14:creationId xmlns:p14="http://schemas.microsoft.com/office/powerpoint/2010/main" xmlns="" val="1609399889"/>
      </p:ext>
    </p:extLst>
  </p:cSld>
  <p:clrMapOvr>
    <a:masterClrMapping/>
  </p:clrMapOvr>
  <p:transition advClick="0" advTm="1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TextBox 10"/>
          <p:cNvSpPr txBox="1"/>
          <p:nvPr/>
        </p:nvSpPr>
        <p:spPr bwMode="auto">
          <a:xfrm>
            <a:off x="971600" y="5807005"/>
            <a:ext cx="5616624" cy="646331"/>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dirty="0">
                <a:solidFill>
                  <a:schemeClr val="tx2"/>
                </a:solidFill>
                <a:effectLst>
                  <a:outerShdw blurRad="38100" dist="38100" dir="2700000" algn="tl">
                    <a:srgbClr val="000000">
                      <a:alpha val="43137"/>
                    </a:srgbClr>
                  </a:outerShdw>
                </a:effectLst>
                <a:latin typeface="+mn-lt"/>
              </a:rPr>
              <a:t>ΕΛΛΗΝΙΚΗ ΔΗΜΟΚΡΑΤΙΑ</a:t>
            </a:r>
            <a:endParaRPr lang="en-US" altLang="el-GR" dirty="0">
              <a:solidFill>
                <a:schemeClr val="tx2"/>
              </a:solidFill>
              <a:effectLst>
                <a:outerShdw blurRad="38100" dist="38100" dir="2700000" algn="tl">
                  <a:srgbClr val="000000">
                    <a:alpha val="43137"/>
                  </a:srgbClr>
                </a:outerShdw>
              </a:effectLst>
              <a:latin typeface="+mn-lt"/>
            </a:endParaRPr>
          </a:p>
          <a:p>
            <a:r>
              <a:rPr lang="el-GR" altLang="el-GR" dirty="0">
                <a:solidFill>
                  <a:schemeClr val="tx2"/>
                </a:solidFill>
                <a:effectLst>
                  <a:outerShdw blurRad="38100" dist="38100" dir="2700000" algn="tl">
                    <a:srgbClr val="000000">
                      <a:alpha val="43137"/>
                    </a:srgbClr>
                  </a:outerShdw>
                </a:effectLst>
                <a:latin typeface="+mn-lt"/>
              </a:rPr>
              <a:t>Υπουργείο </a:t>
            </a:r>
            <a:r>
              <a:rPr lang="el-GR" altLang="el-GR" dirty="0" smtClean="0">
                <a:solidFill>
                  <a:schemeClr val="tx2"/>
                </a:solidFill>
                <a:effectLst>
                  <a:outerShdw blurRad="38100" dist="38100" dir="2700000" algn="tl">
                    <a:srgbClr val="000000">
                      <a:alpha val="43137"/>
                    </a:srgbClr>
                  </a:outerShdw>
                </a:effectLst>
                <a:latin typeface="+mn-lt"/>
              </a:rPr>
              <a:t>Διοικητικής Ανασυγκρότησης</a:t>
            </a:r>
          </a:p>
        </p:txBody>
      </p:sp>
      <p:sp>
        <p:nvSpPr>
          <p:cNvPr id="2" name="Rectangle 1"/>
          <p:cNvSpPr>
            <a:spLocks noChangeArrowheads="1"/>
          </p:cNvSpPr>
          <p:nvPr/>
        </p:nvSpPr>
        <p:spPr bwMode="auto">
          <a:xfrm>
            <a:off x="215516" y="517322"/>
            <a:ext cx="856895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altLang="el-GR" sz="4000" b="1" dirty="0" smtClean="0">
                <a:solidFill>
                  <a:srgbClr val="FFFFFF"/>
                </a:solidFill>
                <a:latin typeface="Calibri" pitchFamily="34" charset="0"/>
                <a:cs typeface="Times New Roman" pitchFamily="18" charset="0"/>
              </a:rPr>
              <a:t>Ανοικτή Διακυβέρνηση</a:t>
            </a:r>
            <a:endParaRPr kumimoji="0" lang="el-GR" altLang="el-GR" sz="6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31"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2564904"/>
            <a:ext cx="1285875" cy="895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8"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1680" y="2492896"/>
            <a:ext cx="2415482" cy="917101"/>
          </a:xfrm>
          <a:prstGeom prst="round2DiagRect">
            <a:avLst>
              <a:gd name="adj1" fmla="val 16667"/>
              <a:gd name="adj2" fmla="val 0"/>
            </a:avLst>
          </a:prstGeom>
          <a:solidFill>
            <a:schemeClr val="bg1"/>
          </a:solidFill>
          <a:ln w="88900" cap="sq">
            <a:solidFill>
              <a:srgbClr val="FFFFFF"/>
            </a:solidFill>
            <a:miter lim="800000"/>
          </a:ln>
          <a:effectLst>
            <a:outerShdw blurRad="254000" algn="tl" rotWithShape="0">
              <a:srgbClr val="000000">
                <a:alpha val="43000"/>
              </a:srgbClr>
            </a:outerShdw>
          </a:effectLst>
          <a:extLst/>
        </p:spPr>
      </p:pic>
      <p:pic>
        <p:nvPicPr>
          <p:cNvPr id="20" name="Picture 2"/>
          <p:cNvPicPr>
            <a:picLocks noChangeAspect="1" noChangeArrowheads="1"/>
          </p:cNvPicPr>
          <p:nvPr/>
        </p:nvPicPr>
        <p:blipFill>
          <a:blip r:embed="rId4" cstate="print">
            <a:clrChange>
              <a:clrFrom>
                <a:srgbClr val="263E82"/>
              </a:clrFrom>
              <a:clrTo>
                <a:srgbClr val="263E82">
                  <a:alpha val="0"/>
                </a:srgbClr>
              </a:clrTo>
            </a:clrChange>
            <a:extLst>
              <a:ext uri="{28A0092B-C50C-407E-A947-70E740481C1C}">
                <a14:useLocalDpi xmlns="" xmlns:a14="http://schemas.microsoft.com/office/drawing/2010/main" val="0"/>
              </a:ext>
            </a:extLst>
          </a:blip>
          <a:srcRect/>
          <a:stretch>
            <a:fillRect/>
          </a:stretch>
        </p:blipFill>
        <p:spPr bwMode="auto">
          <a:xfrm>
            <a:off x="96746" y="5698075"/>
            <a:ext cx="889524" cy="864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 descr="http://www.infocom.gr/wp-content/uploads/2012/09/e_government_ilektroniki_diakivernisi.jp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047549" y="5539065"/>
            <a:ext cx="1722324" cy="118220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endParaRPr lang="el-GR" altLang="el-GR"/>
          </a:p>
        </p:txBody>
      </p:sp>
      <p:sp>
        <p:nvSpPr>
          <p:cNvPr id="46084" name="1 - Θέση τίτλου"/>
          <p:cNvSpPr>
            <a:spLocks noGrp="1"/>
          </p:cNvSpPr>
          <p:nvPr>
            <p:ph type="title"/>
          </p:nvPr>
        </p:nvSpPr>
        <p:spPr>
          <a:xfrm>
            <a:off x="457200" y="274638"/>
            <a:ext cx="8229600" cy="1143000"/>
          </a:xfrm>
          <a:noFill/>
          <a:ln/>
        </p:spPr>
        <p:txBody>
          <a:bodyPr/>
          <a:lstStyle/>
          <a:p>
            <a:r>
              <a:rPr lang="el-GR" altLang="el-GR"/>
              <a:t>Kλικ για επεξεργασία του τίτλου</a:t>
            </a:r>
          </a:p>
        </p:txBody>
      </p:sp>
      <p:sp>
        <p:nvSpPr>
          <p:cNvPr id="46085" name="2 - Θέση κειμένου"/>
          <p:cNvSpPr>
            <a:spLocks noGrp="1"/>
          </p:cNvSpPr>
          <p:nvPr>
            <p:ph type="body" idx="1"/>
          </p:nvPr>
        </p:nvSpPr>
        <p:spPr>
          <a:xfrm>
            <a:off x="395288" y="1844675"/>
            <a:ext cx="8229600" cy="1512888"/>
          </a:xfrm>
          <a:noFill/>
          <a:ln/>
        </p:spPr>
        <p:txBody>
          <a:bodyPr/>
          <a:lstStyle/>
          <a:p>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7" name="6 - Ορθογώνιο"/>
          <p:cNvSpPr/>
          <p:nvPr/>
        </p:nvSpPr>
        <p:spPr>
          <a:xfrm>
            <a:off x="0" y="0"/>
            <a:ext cx="9144000" cy="5445125"/>
          </a:xfrm>
          <a:prstGeom prst="rect">
            <a:avLst/>
          </a:prstGeom>
          <a:solidFill>
            <a:srgbClr val="263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TextBox 10"/>
          <p:cNvSpPr txBox="1"/>
          <p:nvPr/>
        </p:nvSpPr>
        <p:spPr bwMode="auto">
          <a:xfrm>
            <a:off x="1115616" y="5762907"/>
            <a:ext cx="7200800" cy="1200329"/>
          </a:xfrm>
          <a:prstGeom prst="rect">
            <a:avLst/>
          </a:prstGeom>
          <a:noFill/>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2400" b="1" dirty="0" smtClean="0">
                <a:solidFill>
                  <a:schemeClr val="tx2"/>
                </a:solidFill>
                <a:effectLst>
                  <a:outerShdw blurRad="38100" dist="38100" dir="2700000" algn="tl">
                    <a:srgbClr val="000000">
                      <a:alpha val="43137"/>
                    </a:srgbClr>
                  </a:outerShdw>
                </a:effectLst>
                <a:hlinkClick r:id="rId2"/>
              </a:rPr>
              <a:t>www.diavgeia.gov.gr</a:t>
            </a:r>
            <a:endParaRPr lang="en-US" altLang="el-GR" sz="2400" b="1" dirty="0" smtClean="0">
              <a:solidFill>
                <a:schemeClr val="tx2"/>
              </a:solidFill>
              <a:effectLst>
                <a:outerShdw blurRad="38100" dist="38100" dir="2700000" algn="tl">
                  <a:srgbClr val="000000">
                    <a:alpha val="43137"/>
                  </a:srgbClr>
                </a:outerShdw>
              </a:effectLst>
            </a:endParaRPr>
          </a:p>
          <a:p>
            <a:pPr algn="ctr"/>
            <a:endParaRPr lang="en-US" altLang="el-GR" sz="2400" b="1" dirty="0">
              <a:solidFill>
                <a:schemeClr val="tx2"/>
              </a:solidFill>
              <a:effectLst>
                <a:outerShdw blurRad="38100" dist="38100" dir="2700000" algn="tl">
                  <a:srgbClr val="000000">
                    <a:alpha val="43137"/>
                  </a:srgbClr>
                </a:outerShdw>
              </a:effectLst>
            </a:endParaRPr>
          </a:p>
          <a:p>
            <a:pPr algn="ctr"/>
            <a:endParaRPr lang="en-US" altLang="el-GR" sz="2400" b="1" dirty="0" smtClean="0">
              <a:solidFill>
                <a:schemeClr val="tx2"/>
              </a:solidFill>
              <a:effectLst>
                <a:outerShdw blurRad="38100" dist="38100" dir="2700000" algn="tl">
                  <a:srgbClr val="000000">
                    <a:alpha val="43137"/>
                  </a:srgbClr>
                </a:outerShdw>
              </a:effectLst>
            </a:endParaRPr>
          </a:p>
        </p:txBody>
      </p:sp>
      <p:sp>
        <p:nvSpPr>
          <p:cNvPr id="46090" name="Text Box 10"/>
          <p:cNvSpPr txBox="1">
            <a:spLocks noChangeArrowheads="1"/>
          </p:cNvSpPr>
          <p:nvPr/>
        </p:nvSpPr>
        <p:spPr bwMode="auto">
          <a:xfrm>
            <a:off x="504874" y="1988840"/>
            <a:ext cx="8350684" cy="2954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6000" b="1" dirty="0" smtClean="0">
                <a:solidFill>
                  <a:schemeClr val="bg1"/>
                </a:solidFill>
                <a:effectLst>
                  <a:outerShdw blurRad="38100" dist="38100" dir="2700000" algn="tl">
                    <a:srgbClr val="000000">
                      <a:alpha val="43137"/>
                    </a:srgbClr>
                  </a:outerShdw>
                </a:effectLst>
              </a:rPr>
              <a:t>Πρόγραμμα Διαύγεια</a:t>
            </a:r>
            <a:endParaRPr lang="en-US" altLang="el-GR" sz="6000" b="1" dirty="0" smtClean="0">
              <a:solidFill>
                <a:schemeClr val="bg1"/>
              </a:solidFill>
              <a:effectLst>
                <a:outerShdw blurRad="38100" dist="38100" dir="2700000" algn="tl">
                  <a:srgbClr val="000000">
                    <a:alpha val="43137"/>
                  </a:srgbClr>
                </a:outerShdw>
              </a:effectLst>
            </a:endParaRPr>
          </a:p>
          <a:p>
            <a:pPr algn="ctr" eaLnBrk="1" hangingPunct="1"/>
            <a:r>
              <a:rPr lang="el-GR" altLang="el-GR" i="1" dirty="0">
                <a:solidFill>
                  <a:schemeClr val="bg1"/>
                </a:solidFill>
                <a:latin typeface="Calibri" panose="020F0502020204030204" pitchFamily="34" charset="0"/>
              </a:rPr>
              <a:t>Ενίσχυση της </a:t>
            </a:r>
            <a:r>
              <a:rPr lang="el-GR" altLang="el-GR" b="1" i="1" dirty="0">
                <a:solidFill>
                  <a:schemeClr val="bg1"/>
                </a:solidFill>
                <a:latin typeface="Calibri" panose="020F0502020204030204" pitchFamily="34" charset="0"/>
              </a:rPr>
              <a:t>διαφάνειας </a:t>
            </a:r>
          </a:p>
          <a:p>
            <a:pPr algn="ctr" eaLnBrk="1" hangingPunct="1"/>
            <a:r>
              <a:rPr lang="el-GR" altLang="el-GR" i="1" dirty="0">
                <a:solidFill>
                  <a:schemeClr val="bg1"/>
                </a:solidFill>
                <a:latin typeface="Calibri" panose="020F0502020204030204" pitchFamily="34" charset="0"/>
              </a:rPr>
              <a:t>με την </a:t>
            </a:r>
            <a:r>
              <a:rPr lang="el-GR" altLang="el-GR" b="1" i="1" dirty="0">
                <a:solidFill>
                  <a:schemeClr val="bg1"/>
                </a:solidFill>
                <a:latin typeface="Calibri" panose="020F0502020204030204" pitchFamily="34" charset="0"/>
              </a:rPr>
              <a:t>υποχρεωτική ανάρτηση </a:t>
            </a:r>
            <a:r>
              <a:rPr lang="el-GR" altLang="el-GR" i="1" dirty="0">
                <a:solidFill>
                  <a:schemeClr val="bg1"/>
                </a:solidFill>
                <a:latin typeface="Calibri" panose="020F0502020204030204" pitchFamily="34" charset="0"/>
              </a:rPr>
              <a:t>νόμων και πράξεων </a:t>
            </a:r>
          </a:p>
          <a:p>
            <a:pPr algn="ctr" eaLnBrk="1" hangingPunct="1"/>
            <a:r>
              <a:rPr lang="el-GR" altLang="el-GR" i="1" dirty="0">
                <a:solidFill>
                  <a:schemeClr val="bg1"/>
                </a:solidFill>
                <a:latin typeface="Calibri" panose="020F0502020204030204" pitchFamily="34" charset="0"/>
              </a:rPr>
              <a:t>των κυβερνητικών, διοικητικών και </a:t>
            </a:r>
            <a:r>
              <a:rPr lang="el-GR" altLang="el-GR" i="1" dirty="0" err="1">
                <a:solidFill>
                  <a:schemeClr val="bg1"/>
                </a:solidFill>
                <a:latin typeface="Calibri" panose="020F0502020204030204" pitchFamily="34" charset="0"/>
              </a:rPr>
              <a:t>αυτοδιοικητικών</a:t>
            </a:r>
            <a:r>
              <a:rPr lang="el-GR" altLang="el-GR" i="1" dirty="0">
                <a:solidFill>
                  <a:schemeClr val="bg1"/>
                </a:solidFill>
                <a:latin typeface="Calibri" panose="020F0502020204030204" pitchFamily="34" charset="0"/>
              </a:rPr>
              <a:t> οργάνων στο Διαδίκτυο</a:t>
            </a:r>
          </a:p>
          <a:p>
            <a:pPr algn="ctr" eaLnBrk="1" hangingPunct="1"/>
            <a:endParaRPr lang="el-GR" altLang="el-GR" i="1" dirty="0">
              <a:solidFill>
                <a:schemeClr val="bg1"/>
              </a:solidFill>
              <a:latin typeface="Calibri" panose="020F0502020204030204" pitchFamily="34" charset="0"/>
            </a:endParaRPr>
          </a:p>
          <a:p>
            <a:pPr algn="ctr" eaLnBrk="1" hangingPunct="1"/>
            <a:endParaRPr lang="el-GR" altLang="el-GR" b="1" i="1" dirty="0">
              <a:solidFill>
                <a:schemeClr val="bg1"/>
              </a:solidFill>
              <a:latin typeface="Calibri" panose="020F0502020204030204" pitchFamily="34" charset="0"/>
            </a:endParaRPr>
          </a:p>
          <a:p>
            <a:pPr eaLnBrk="1" hangingPunct="1"/>
            <a:endParaRPr lang="el-GR" altLang="el-GR" i="1" dirty="0">
              <a:solidFill>
                <a:schemeClr val="bg1"/>
              </a:solidFill>
              <a:latin typeface="Calibri" panose="020F0502020204030204" pitchFamily="34" charset="0"/>
            </a:endParaRPr>
          </a:p>
          <a:p>
            <a:pPr algn="ctr"/>
            <a:endParaRPr lang="el-GR" altLang="el-G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94359874"/>
      </p:ext>
    </p:extLst>
  </p:cSld>
  <p:clrMapOvr>
    <a:masterClrMapping/>
  </p:clrMapOvr>
  <p:transition advClick="0" advTm="1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381000" y="836712"/>
            <a:ext cx="8228012" cy="560387"/>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4000" b="1" dirty="0">
                <a:latin typeface="Calibri" panose="020F0502020204030204" pitchFamily="34" charset="0"/>
              </a:rPr>
              <a:t>Δι@ύγεια</a:t>
            </a:r>
          </a:p>
        </p:txBody>
      </p:sp>
      <p:sp>
        <p:nvSpPr>
          <p:cNvPr id="32770" name="Text Box 2"/>
          <p:cNvSpPr txBox="1">
            <a:spLocks noChangeArrowheads="1"/>
          </p:cNvSpPr>
          <p:nvPr/>
        </p:nvSpPr>
        <p:spPr bwMode="auto">
          <a:xfrm>
            <a:off x="234950" y="1565424"/>
            <a:ext cx="8680450" cy="48879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74320" indent="-274320" algn="just">
              <a:lnSpc>
                <a:spcPct val="130000"/>
              </a:lnSpc>
              <a:spcBef>
                <a:spcPct val="20000"/>
              </a:spcBef>
              <a:buClr>
                <a:schemeClr val="tx2"/>
              </a:buClr>
              <a:buSzPct val="90000"/>
              <a:buFont typeface="Wingdings" panose="05000000000000000000" pitchFamily="2" charset="2"/>
              <a:buChar char="q"/>
              <a:defRPr sz="2000">
                <a:solidFill>
                  <a:schemeClr val="tx2"/>
                </a:solidFill>
              </a:defRPr>
            </a:lvl1pPr>
            <a:lvl2pPr marL="576263" indent="-274320">
              <a:spcBef>
                <a:spcPct val="20000"/>
              </a:spcBef>
              <a:buClr>
                <a:schemeClr val="accent1"/>
              </a:buClr>
              <a:buSzPct val="100000"/>
              <a:buFont typeface="Courier New" panose="02070309020205020404" pitchFamily="49" charset="0"/>
              <a:buChar char="o"/>
              <a:defRPr sz="2200">
                <a:solidFill>
                  <a:schemeClr val="tx2"/>
                </a:solidFill>
              </a:defRPr>
            </a:lvl2pPr>
            <a:lvl3pPr marL="855663" indent="-228600">
              <a:spcBef>
                <a:spcPct val="20000"/>
              </a:spcBef>
              <a:buClr>
                <a:schemeClr val="accent1"/>
              </a:buClr>
              <a:buSzPct val="100000"/>
              <a:buFont typeface="Symbol" pitchFamily="18" charset="2"/>
              <a:buChar char=""/>
              <a:defRPr sz="2000">
                <a:solidFill>
                  <a:schemeClr val="tx2"/>
                </a:solidFill>
              </a:defRPr>
            </a:lvl3pPr>
            <a:lvl4pPr marL="1143000" indent="-228600">
              <a:spcBef>
                <a:spcPct val="20000"/>
              </a:spcBef>
              <a:buClr>
                <a:schemeClr val="accent1"/>
              </a:buClr>
              <a:buSzPct val="100000"/>
              <a:buFont typeface="Courier New" panose="02070309020205020404" pitchFamily="49" charset="0"/>
              <a:buChar char="o"/>
              <a:defRPr>
                <a:solidFill>
                  <a:schemeClr val="tx2"/>
                </a:solidFill>
              </a:defRPr>
            </a:lvl4pPr>
            <a:lvl5pPr marL="1463040" indent="-228600">
              <a:spcBef>
                <a:spcPct val="20000"/>
              </a:spcBef>
              <a:buClr>
                <a:schemeClr val="accent1"/>
              </a:buClr>
              <a:buSzPct val="100000"/>
              <a:buFont typeface="Symbol" pitchFamily="18" charset="2"/>
              <a:buChar char=""/>
              <a:defRPr sz="1600">
                <a:solidFill>
                  <a:schemeClr val="tx2"/>
                </a:solidFill>
              </a:defRPr>
            </a:lvl5pPr>
            <a:lvl6pPr marL="1783080" indent="-228600">
              <a:spcBef>
                <a:spcPts val="384"/>
              </a:spcBef>
              <a:buClr>
                <a:schemeClr val="accent1"/>
              </a:buClr>
              <a:buFont typeface="Symbol" pitchFamily="18" charset="2"/>
              <a:buChar char="*"/>
              <a:defRPr sz="1400">
                <a:solidFill>
                  <a:schemeClr val="tx2"/>
                </a:solidFill>
              </a:defRPr>
            </a:lvl6pPr>
            <a:lvl7pPr marL="2103120" indent="-228600">
              <a:spcBef>
                <a:spcPts val="384"/>
              </a:spcBef>
              <a:buClr>
                <a:schemeClr val="accent1"/>
              </a:buClr>
              <a:buFont typeface="Symbol" pitchFamily="18" charset="2"/>
              <a:buChar char="*"/>
              <a:defRPr sz="1400">
                <a:solidFill>
                  <a:schemeClr val="tx2"/>
                </a:solidFill>
              </a:defRPr>
            </a:lvl7pPr>
            <a:lvl8pPr marL="2423160" indent="-228600">
              <a:spcBef>
                <a:spcPts val="384"/>
              </a:spcBef>
              <a:buClr>
                <a:schemeClr val="accent1"/>
              </a:buClr>
              <a:buFont typeface="Symbol" pitchFamily="18" charset="2"/>
              <a:buChar char="*"/>
              <a:defRPr sz="1400">
                <a:solidFill>
                  <a:schemeClr val="tx2"/>
                </a:solidFill>
              </a:defRPr>
            </a:lvl8pPr>
            <a:lvl9pPr marL="2743200" indent="-228600">
              <a:spcBef>
                <a:spcPts val="384"/>
              </a:spcBef>
              <a:buClr>
                <a:schemeClr val="accent1"/>
              </a:buClr>
              <a:buFont typeface="Symbol" pitchFamily="18" charset="2"/>
              <a:buChar char="*"/>
              <a:defRPr sz="1400">
                <a:solidFill>
                  <a:schemeClr val="tx2"/>
                </a:solidFill>
              </a:defRPr>
            </a:lvl9pPr>
          </a:lstStyle>
          <a:p>
            <a:pPr marL="360363" indent="-360363">
              <a:lnSpc>
                <a:spcPct val="150000"/>
              </a:lnSpc>
              <a:buClr>
                <a:schemeClr val="tx1"/>
              </a:buClr>
            </a:pPr>
            <a:r>
              <a:rPr lang="el-GR" sz="2400" dirty="0">
                <a:solidFill>
                  <a:schemeClr val="tx1"/>
                </a:solidFill>
                <a:latin typeface="Calibri" panose="020F0502020204030204" pitchFamily="34" charset="0"/>
              </a:rPr>
              <a:t>Η οργάνωση των πράξεων και των αποφάσεων της δημόσιας διοίκησης στο διαδίκτυο, με τρόπο απλό, κατανοητό και φιλικό προς τον πολίτη, ενισχύει τη δυνατότητά του στην άσκηση των συνταγματικά κατοχυρωμένων δικαιωμάτων του και αποτελεί σημαντικό βήμα προς τη νέα ηλεκτρονική πραγματικότητα. </a:t>
            </a:r>
            <a:endParaRPr lang="el-GR" sz="2400" dirty="0" smtClean="0">
              <a:solidFill>
                <a:schemeClr val="tx1"/>
              </a:solidFill>
              <a:latin typeface="Calibri" panose="020F0502020204030204" pitchFamily="34" charset="0"/>
            </a:endParaRPr>
          </a:p>
          <a:p>
            <a:pPr marL="360363" indent="-360363">
              <a:lnSpc>
                <a:spcPct val="150000"/>
              </a:lnSpc>
              <a:buClr>
                <a:schemeClr val="tx1"/>
              </a:buClr>
            </a:pPr>
            <a:r>
              <a:rPr lang="el-GR" sz="2400" dirty="0" smtClean="0">
                <a:solidFill>
                  <a:schemeClr val="tx1"/>
                </a:solidFill>
                <a:latin typeface="Calibri" panose="020F0502020204030204" pitchFamily="34" charset="0"/>
              </a:rPr>
              <a:t>Σ</a:t>
            </a:r>
            <a:r>
              <a:rPr lang="el-GR" sz="2400" dirty="0">
                <a:solidFill>
                  <a:schemeClr val="tx1"/>
                </a:solidFill>
                <a:latin typeface="Calibri" panose="020F0502020204030204" pitchFamily="34" charset="0"/>
              </a:rPr>
              <a:t>’ αυτό το πλαίσιο, η πρώτη έμπρακτη εφαρμογή της ηλεκτρονικής και της ανοικτής διακυβέρνησης είναι ο δικτυακός τόπος </a:t>
            </a:r>
            <a:r>
              <a:rPr lang="el-GR" sz="2400" dirty="0">
                <a:solidFill>
                  <a:schemeClr val="tx1"/>
                </a:solidFill>
                <a:latin typeface="Calibri" panose="020F0502020204030204" pitchFamily="34" charset="0"/>
                <a:hlinkClick r:id="rId3"/>
              </a:rPr>
              <a:t>Δι@ύγεια</a:t>
            </a:r>
            <a:r>
              <a:rPr lang="el-GR" sz="2400" dirty="0">
                <a:solidFill>
                  <a:schemeClr val="tx1"/>
                </a:solidFill>
                <a:latin typeface="Calibri" panose="020F0502020204030204" pitchFamily="34" charset="0"/>
              </a:rPr>
              <a:t>, που τέθηκε στη διάθεση του κοινού το 2010.</a:t>
            </a:r>
          </a:p>
        </p:txBody>
      </p:sp>
    </p:spTree>
    <p:extLst>
      <p:ext uri="{BB962C8B-B14F-4D97-AF65-F5344CB8AC3E}">
        <p14:creationId xmlns="" xmlns:p14="http://schemas.microsoft.com/office/powerpoint/2010/main" val="64273845"/>
      </p:ext>
    </p:extLst>
  </p:cSld>
  <p:clrMapOvr>
    <a:masterClrMapping/>
  </p:clrMapOvr>
  <p:transition advClick="0" advTm="10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29849" y="1692331"/>
            <a:ext cx="8382000" cy="332084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indent="-342900" algn="just">
              <a:lnSpc>
                <a:spcPct val="150000"/>
              </a:lnSpc>
              <a:spcBef>
                <a:spcPct val="20000"/>
              </a:spcBef>
              <a:buClr>
                <a:schemeClr val="tx1"/>
              </a:buClr>
              <a:buSzPct val="90000"/>
              <a:buFont typeface="Wingdings" panose="05000000000000000000" pitchFamily="2" charset="2"/>
              <a:buChar char="q"/>
            </a:pPr>
            <a:r>
              <a:rPr lang="el-GR" sz="2400" dirty="0">
                <a:latin typeface="Calibri" panose="020F0502020204030204" pitchFamily="34" charset="0"/>
              </a:rPr>
              <a:t>Μέσω</a:t>
            </a:r>
            <a:r>
              <a:rPr lang="el-GR" sz="2800" dirty="0">
                <a:latin typeface="Calibri" panose="020F0502020204030204" pitchFamily="34" charset="0"/>
              </a:rPr>
              <a:t> </a:t>
            </a:r>
            <a:r>
              <a:rPr lang="el-GR" sz="2400" dirty="0">
                <a:latin typeface="Calibri" panose="020F0502020204030204" pitchFamily="34" charset="0"/>
              </a:rPr>
              <a:t>αυτού, εισήχθη για πρώτη φορά στην Ελλάδα η υποχρέωση ανάρτησης όλων των αποφάσεων των κυβερνητικών οργάνων και της διοίκησης στο διαδίκτυο. </a:t>
            </a:r>
            <a:endParaRPr lang="en-US" sz="2400" dirty="0" smtClean="0">
              <a:latin typeface="Calibri" panose="020F0502020204030204" pitchFamily="34" charset="0"/>
            </a:endParaRPr>
          </a:p>
          <a:p>
            <a:pPr marL="342900" indent="-342900" algn="just">
              <a:lnSpc>
                <a:spcPct val="150000"/>
              </a:lnSpc>
              <a:spcBef>
                <a:spcPct val="20000"/>
              </a:spcBef>
              <a:buClr>
                <a:schemeClr val="tx1"/>
              </a:buClr>
              <a:buSzPct val="90000"/>
              <a:buFont typeface="Wingdings" panose="05000000000000000000" pitchFamily="2" charset="2"/>
              <a:buChar char="q"/>
            </a:pPr>
            <a:endParaRPr lang="el-GR" sz="2400" dirty="0" smtClean="0">
              <a:latin typeface="Calibri" panose="020F0502020204030204" pitchFamily="34" charset="0"/>
            </a:endParaRPr>
          </a:p>
          <a:p>
            <a:pPr marL="342900" indent="-342900" algn="just">
              <a:lnSpc>
                <a:spcPct val="150000"/>
              </a:lnSpc>
              <a:spcBef>
                <a:spcPct val="20000"/>
              </a:spcBef>
              <a:buClr>
                <a:schemeClr val="tx1"/>
              </a:buClr>
              <a:buSzPct val="90000"/>
              <a:buFont typeface="Wingdings" panose="05000000000000000000" pitchFamily="2" charset="2"/>
              <a:buChar char="q"/>
            </a:pPr>
            <a:r>
              <a:rPr lang="el-GR" sz="2400" dirty="0" smtClean="0">
                <a:latin typeface="Calibri" panose="020F0502020204030204" pitchFamily="34" charset="0"/>
              </a:rPr>
              <a:t>Ο πολίτης </a:t>
            </a:r>
            <a:r>
              <a:rPr lang="el-GR" sz="2400" dirty="0">
                <a:latin typeface="Calibri" panose="020F0502020204030204" pitchFamily="34" charset="0"/>
              </a:rPr>
              <a:t>απέκτησε πρόσβαση από ένα σημείο σε αποφάσεις των κυβερνητικών οργάνων, των φορέων του στενού και του ευρύτερου δημόσιου τομέα, καθώς και των ανεξάρτητων </a:t>
            </a:r>
            <a:r>
              <a:rPr lang="el-GR" sz="2800" dirty="0">
                <a:latin typeface="Calibri" panose="020F0502020204030204" pitchFamily="34" charset="0"/>
              </a:rPr>
              <a:t>αρχών</a:t>
            </a:r>
            <a:r>
              <a:rPr lang="el-GR" sz="2800" dirty="0" smtClean="0">
                <a:latin typeface="Calibri" panose="020F0502020204030204" pitchFamily="34" charset="0"/>
              </a:rPr>
              <a:t>.</a:t>
            </a:r>
          </a:p>
          <a:p>
            <a:pPr algn="just">
              <a:lnSpc>
                <a:spcPct val="150000"/>
              </a:lnSpc>
              <a:spcBef>
                <a:spcPct val="20000"/>
              </a:spcBef>
              <a:buClr>
                <a:schemeClr val="tx2"/>
              </a:buClr>
              <a:buSzPct val="90000"/>
            </a:pPr>
            <a:endParaRPr lang="el-GR" sz="2800" dirty="0">
              <a:latin typeface="Calibri" panose="020F0502020204030204" pitchFamily="34" charset="0"/>
            </a:endParaRPr>
          </a:p>
        </p:txBody>
      </p:sp>
      <p:sp>
        <p:nvSpPr>
          <p:cNvPr id="6" name="Rectangle 1"/>
          <p:cNvSpPr>
            <a:spLocks noGrp="1" noChangeArrowheads="1"/>
          </p:cNvSpPr>
          <p:nvPr>
            <p:ph type="title"/>
          </p:nvPr>
        </p:nvSpPr>
        <p:spPr>
          <a:xfrm>
            <a:off x="381000" y="852389"/>
            <a:ext cx="8228012" cy="560387"/>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4000" b="1" dirty="0">
                <a:latin typeface="Calibri" panose="020F0502020204030204" pitchFamily="34" charset="0"/>
              </a:rPr>
              <a:t>Δι@ύγεια</a:t>
            </a:r>
          </a:p>
        </p:txBody>
      </p:sp>
    </p:spTree>
    <p:extLst>
      <p:ext uri="{BB962C8B-B14F-4D97-AF65-F5344CB8AC3E}">
        <p14:creationId xmlns="" xmlns:p14="http://schemas.microsoft.com/office/powerpoint/2010/main" val="1303418485"/>
      </p:ext>
    </p:extLst>
  </p:cSld>
  <p:clrMapOvr>
    <a:masterClrMapping/>
  </p:clrMapOvr>
  <p:transition advClick="0" advTm="10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29847" y="1484784"/>
            <a:ext cx="8533151" cy="4876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60363" indent="-360363" algn="just">
              <a:lnSpc>
                <a:spcPct val="150000"/>
              </a:lnSpc>
              <a:spcBef>
                <a:spcPct val="20000"/>
              </a:spcBef>
              <a:buSzPct val="90000"/>
              <a:buFont typeface="Wingdings" panose="05000000000000000000" pitchFamily="2" charset="2"/>
              <a:buChar char="q"/>
            </a:pPr>
            <a:r>
              <a:rPr lang="el-GR" sz="2400" dirty="0" smtClean="0">
                <a:latin typeface="Calibri" panose="020F0502020204030204" pitchFamily="34" charset="0"/>
              </a:rPr>
              <a:t>Διασφαλίζει τη </a:t>
            </a:r>
            <a:r>
              <a:rPr lang="el-GR" sz="2400" dirty="0">
                <a:latin typeface="Calibri" panose="020F0502020204030204" pitchFamily="34" charset="0"/>
              </a:rPr>
              <a:t>διαφάνεια της κρατικής </a:t>
            </a:r>
            <a:r>
              <a:rPr lang="el-GR" sz="2400" dirty="0" smtClean="0">
                <a:latin typeface="Calibri" panose="020F0502020204030204" pitchFamily="34" charset="0"/>
              </a:rPr>
              <a:t>δράσης</a:t>
            </a:r>
            <a:endParaRPr lang="en-US" sz="2400" dirty="0" smtClean="0">
              <a:latin typeface="Calibri" panose="020F0502020204030204" pitchFamily="34" charset="0"/>
            </a:endParaRPr>
          </a:p>
          <a:p>
            <a:pPr marL="360363" indent="-360363" algn="just">
              <a:lnSpc>
                <a:spcPct val="150000"/>
              </a:lnSpc>
              <a:spcBef>
                <a:spcPct val="20000"/>
              </a:spcBef>
              <a:buSzPct val="90000"/>
              <a:buFont typeface="Wingdings" panose="05000000000000000000" pitchFamily="2" charset="2"/>
              <a:buChar char="q"/>
            </a:pPr>
            <a:r>
              <a:rPr lang="el-GR" sz="2400" dirty="0" smtClean="0">
                <a:latin typeface="Calibri" panose="020F0502020204030204" pitchFamily="34" charset="0"/>
              </a:rPr>
              <a:t>Διασφαλίζει την </a:t>
            </a:r>
            <a:r>
              <a:rPr lang="el-GR" sz="2400" dirty="0">
                <a:latin typeface="Calibri" panose="020F0502020204030204" pitchFamily="34" charset="0"/>
              </a:rPr>
              <a:t>τήρηση της νομιμότητας και της χρηστής δημόσιας </a:t>
            </a:r>
            <a:r>
              <a:rPr lang="el-GR" sz="2400" dirty="0" smtClean="0">
                <a:latin typeface="Calibri" panose="020F0502020204030204" pitchFamily="34" charset="0"/>
              </a:rPr>
              <a:t>διοίκησης</a:t>
            </a:r>
            <a:endParaRPr lang="en-US" sz="2400" dirty="0" smtClean="0">
              <a:latin typeface="Calibri" panose="020F0502020204030204" pitchFamily="34" charset="0"/>
            </a:endParaRPr>
          </a:p>
          <a:p>
            <a:pPr marL="360363" indent="-360363" algn="just">
              <a:lnSpc>
                <a:spcPct val="150000"/>
              </a:lnSpc>
              <a:spcBef>
                <a:spcPct val="20000"/>
              </a:spcBef>
              <a:buSzPct val="90000"/>
              <a:buFont typeface="Wingdings" panose="05000000000000000000" pitchFamily="2" charset="2"/>
              <a:buChar char="q"/>
            </a:pPr>
            <a:r>
              <a:rPr lang="el-GR" sz="2400" dirty="0">
                <a:latin typeface="Calibri" panose="020F0502020204030204" pitchFamily="34" charset="0"/>
              </a:rPr>
              <a:t>Σ</a:t>
            </a:r>
            <a:r>
              <a:rPr lang="el-GR" sz="2400" dirty="0" smtClean="0">
                <a:latin typeface="Calibri" panose="020F0502020204030204" pitchFamily="34" charset="0"/>
              </a:rPr>
              <a:t>υμπληρώνει </a:t>
            </a:r>
            <a:r>
              <a:rPr lang="el-GR" sz="2400" dirty="0">
                <a:latin typeface="Calibri" panose="020F0502020204030204" pitchFamily="34" charset="0"/>
              </a:rPr>
              <a:t>με σύγχρονο τρόπο τα υπάρχοντα συστήματα δημοσίευσης (Εφημερίδα της Κυβερνήσεως κ.τ.λ.). </a:t>
            </a:r>
            <a:endParaRPr lang="en-US" sz="2400" dirty="0" smtClean="0">
              <a:latin typeface="Calibri" panose="020F0502020204030204" pitchFamily="34" charset="0"/>
            </a:endParaRPr>
          </a:p>
          <a:p>
            <a:pPr marL="360363" indent="-360363" algn="just">
              <a:lnSpc>
                <a:spcPct val="150000"/>
              </a:lnSpc>
              <a:spcBef>
                <a:spcPct val="20000"/>
              </a:spcBef>
              <a:buSzPct val="90000"/>
              <a:buFont typeface="Wingdings" panose="05000000000000000000" pitchFamily="2" charset="2"/>
              <a:buChar char="q"/>
            </a:pPr>
            <a:r>
              <a:rPr lang="el-GR" sz="2400" dirty="0" smtClean="0">
                <a:latin typeface="Calibri" panose="020F0502020204030204" pitchFamily="34" charset="0"/>
              </a:rPr>
              <a:t>Μεταξύ </a:t>
            </a:r>
            <a:r>
              <a:rPr lang="el-GR" sz="2400" dirty="0">
                <a:latin typeface="Calibri" panose="020F0502020204030204" pitchFamily="34" charset="0"/>
              </a:rPr>
              <a:t>πολλών άλλων, καλύπτει τους ιδιαίτερα ευαίσθητους τομείς των προσλήψεων, των δημόσιων προμηθειών και συμβάσεων, και γενικότερα των δημόσιων δαπανών.</a:t>
            </a:r>
          </a:p>
        </p:txBody>
      </p:sp>
      <p:sp>
        <p:nvSpPr>
          <p:cNvPr id="6" name="Rectangle 1"/>
          <p:cNvSpPr>
            <a:spLocks noGrp="1" noChangeArrowheads="1"/>
          </p:cNvSpPr>
          <p:nvPr>
            <p:ph type="title"/>
          </p:nvPr>
        </p:nvSpPr>
        <p:spPr>
          <a:xfrm>
            <a:off x="381000" y="908720"/>
            <a:ext cx="8228012" cy="560387"/>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4000" b="1" dirty="0">
                <a:latin typeface="Calibri" panose="020F0502020204030204" pitchFamily="34" charset="0"/>
              </a:rPr>
              <a:t>Δι@ύγεια</a:t>
            </a:r>
          </a:p>
        </p:txBody>
      </p:sp>
    </p:spTree>
    <p:extLst>
      <p:ext uri="{BB962C8B-B14F-4D97-AF65-F5344CB8AC3E}">
        <p14:creationId xmlns="" xmlns:p14="http://schemas.microsoft.com/office/powerpoint/2010/main" val="1687091261"/>
      </p:ext>
    </p:extLst>
  </p:cSld>
  <p:clrMapOvr>
    <a:masterClrMapping/>
  </p:clrMapOvr>
  <p:transition advClick="0" advTm="10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extLst>
              <p:ext uri="{D42A27DB-BD31-4B8C-83A1-F6EECF244321}">
                <p14:modId xmlns="" xmlns:p14="http://schemas.microsoft.com/office/powerpoint/2010/main" val="1683157748"/>
              </p:ext>
            </p:extLst>
          </p:nvPr>
        </p:nvGraphicFramePr>
        <p:xfrm>
          <a:off x="0" y="0"/>
          <a:ext cx="158750" cy="158750"/>
        </p:xfrm>
        <a:graphic>
          <a:graphicData uri="http://schemas.openxmlformats.org/presentationml/2006/ole">
            <p:oleObj spid="_x0000_s82946" name="think-cell Slide" r:id="rId4" imgW="0" imgH="0" progId="">
              <p:embed/>
            </p:oleObj>
          </a:graphicData>
        </a:graphic>
      </p:graphicFrame>
      <p:sp>
        <p:nvSpPr>
          <p:cNvPr id="26" name="Text Placeholder 10"/>
          <p:cNvSpPr txBox="1">
            <a:spLocks/>
          </p:cNvSpPr>
          <p:nvPr/>
        </p:nvSpPr>
        <p:spPr>
          <a:xfrm>
            <a:off x="431636" y="6619428"/>
            <a:ext cx="8364494" cy="238571"/>
          </a:xfrm>
          <a:prstGeom prst="rect">
            <a:avLst/>
          </a:prstGeom>
        </p:spPr>
        <p:txBody>
          <a:bodyPr vert="horz" lIns="0" tIns="0" rIns="0" bIns="0" rtlCol="0">
            <a:noAutofit/>
          </a:bodyPr>
          <a:lstStyle>
            <a:lvl1pPr marL="0" indent="0" algn="l" rtl="0" eaLnBrk="1" fontAlgn="base" hangingPunct="1">
              <a:spcBef>
                <a:spcPts val="300"/>
              </a:spcBef>
              <a:spcAft>
                <a:spcPts val="300"/>
              </a:spcAft>
              <a:buFont typeface="Wingdings" pitchFamily="2" charset="2"/>
              <a:buNone/>
              <a:defRPr sz="2000" i="1" kern="1200">
                <a:solidFill>
                  <a:schemeClr val="tx1"/>
                </a:solidFill>
                <a:latin typeface="+mn-lt"/>
                <a:ea typeface="+mn-ea"/>
                <a:cs typeface="+mn-cs"/>
              </a:defRPr>
            </a:lvl1pPr>
            <a:lvl2pPr marL="363538" indent="-188913"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3pPr>
            <a:lvl4pPr marL="712788" indent="-174625" algn="l" rtl="0" eaLnBrk="1" fontAlgn="base" hangingPunct="1">
              <a:spcBef>
                <a:spcPts val="300"/>
              </a:spcBef>
              <a:spcAft>
                <a:spcPts val="300"/>
              </a:spcAft>
              <a:buFont typeface="Arial" charset="0"/>
              <a:buChar char="–"/>
              <a:defRPr sz="1200" kern="1200" baseline="0">
                <a:solidFill>
                  <a:schemeClr val="tx1"/>
                </a:solidFill>
                <a:latin typeface="+mn-lt"/>
                <a:ea typeface="+mn-ea"/>
                <a:cs typeface="+mn-cs"/>
              </a:defRPr>
            </a:lvl4pPr>
            <a:lvl5pPr marL="901700" indent="-188913"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300"/>
              </a:lnSpc>
            </a:pPr>
            <a:r>
              <a:rPr lang="el-GR" sz="1100" i="0" dirty="0" smtClean="0">
                <a:solidFill>
                  <a:schemeClr val="bg1"/>
                </a:solidFill>
                <a:latin typeface="Trebuchet MS" pitchFamily="34" charset="0"/>
              </a:rPr>
              <a:t>ΥΠΟΥΡΓΕΙΟ ΕΣΩΤΕΡΙΚΩΝ &amp; ΔΙΟΙΚΗΤΙΚΗΣ ΑΝΑΣΥΓΚΡΟΤΗΣΗΣ – Διεύθυνση Ηλεκτρονικής Διακυβέρνησης</a:t>
            </a:r>
            <a:endParaRPr lang="en-US" sz="1100" i="0" dirty="0">
              <a:solidFill>
                <a:schemeClr val="bg1"/>
              </a:solidFill>
              <a:latin typeface="Trebuchet MS" pitchFamily="34" charset="0"/>
            </a:endParaRPr>
          </a:p>
        </p:txBody>
      </p:sp>
      <p:sp>
        <p:nvSpPr>
          <p:cNvPr id="5" name="4 - Τίτλος"/>
          <p:cNvSpPr>
            <a:spLocks noGrp="1"/>
          </p:cNvSpPr>
          <p:nvPr>
            <p:ph type="title"/>
          </p:nvPr>
        </p:nvSpPr>
        <p:spPr/>
        <p:txBody>
          <a:bodyPr/>
          <a:lstStyle/>
          <a:p>
            <a:pPr algn="ctr"/>
            <a:r>
              <a:rPr lang="el-GR" altLang="el-GR" sz="2800" b="1" dirty="0" smtClean="0">
                <a:latin typeface="+mn-lt"/>
              </a:rPr>
              <a:t>Τα Καίρια Στοιχεία του Προγράμματος Διαύγεια</a:t>
            </a:r>
            <a:endParaRPr lang="en-US" sz="2800" b="1" dirty="0">
              <a:latin typeface="+mn-lt"/>
            </a:endParaRPr>
          </a:p>
        </p:txBody>
      </p:sp>
      <p:sp>
        <p:nvSpPr>
          <p:cNvPr id="6" name="5 - Θέση περιεχομένου"/>
          <p:cNvSpPr>
            <a:spLocks noGrp="1"/>
          </p:cNvSpPr>
          <p:nvPr>
            <p:ph idx="1"/>
          </p:nvPr>
        </p:nvSpPr>
        <p:spPr/>
        <p:txBody>
          <a:bodyPr/>
          <a:lstStyle/>
          <a:p>
            <a:pPr>
              <a:defRPr/>
            </a:pPr>
            <a:endParaRPr lang="en-US" sz="2400" dirty="0" smtClean="0">
              <a:latin typeface="+mj-lt"/>
            </a:endParaRPr>
          </a:p>
          <a:p>
            <a:pPr>
              <a:defRPr/>
            </a:pPr>
            <a:endParaRPr lang="en-US" sz="2400" dirty="0" smtClean="0">
              <a:latin typeface="+mj-lt"/>
            </a:endParaRPr>
          </a:p>
        </p:txBody>
      </p:sp>
      <p:graphicFrame>
        <p:nvGraphicFramePr>
          <p:cNvPr id="8" name="7 - Διάγραμμα"/>
          <p:cNvGraphicFramePr/>
          <p:nvPr>
            <p:extLst>
              <p:ext uri="{D42A27DB-BD31-4B8C-83A1-F6EECF244321}">
                <p14:modId xmlns="" xmlns:p14="http://schemas.microsoft.com/office/powerpoint/2010/main" val="2199601576"/>
              </p:ext>
            </p:extLst>
          </p:nvPr>
        </p:nvGraphicFramePr>
        <p:xfrm>
          <a:off x="571472" y="1857364"/>
          <a:ext cx="8001056" cy="457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3701630224"/>
      </p:ext>
    </p:extLst>
  </p:cSld>
  <p:clrMapOvr>
    <a:masterClrMapping/>
  </p:clrMapOvr>
  <p:transition advClick="0" advTm="10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extLst>
              <p:ext uri="{D42A27DB-BD31-4B8C-83A1-F6EECF244321}">
                <p14:modId xmlns="" xmlns:p14="http://schemas.microsoft.com/office/powerpoint/2010/main" val="111028649"/>
              </p:ext>
            </p:extLst>
          </p:nvPr>
        </p:nvGraphicFramePr>
        <p:xfrm>
          <a:off x="0" y="0"/>
          <a:ext cx="158750" cy="158750"/>
        </p:xfrm>
        <a:graphic>
          <a:graphicData uri="http://schemas.openxmlformats.org/presentationml/2006/ole">
            <p:oleObj spid="_x0000_s83970" name="think-cell Slide" r:id="rId4" imgW="0" imgH="0" progId="">
              <p:embed/>
            </p:oleObj>
          </a:graphicData>
        </a:graphic>
      </p:graphicFrame>
      <p:sp>
        <p:nvSpPr>
          <p:cNvPr id="46" name="TextBox 45"/>
          <p:cNvSpPr txBox="1"/>
          <p:nvPr/>
        </p:nvSpPr>
        <p:spPr>
          <a:xfrm>
            <a:off x="8718331" y="6432331"/>
            <a:ext cx="273013" cy="318924"/>
          </a:xfrm>
          <a:prstGeom prst="rect">
            <a:avLst/>
          </a:prstGeom>
          <a:noFill/>
        </p:spPr>
        <p:txBody>
          <a:bodyPr wrap="square" lIns="36000" tIns="36000" rIns="36000" bIns="36000" rtlCol="0">
            <a:spAutoFit/>
          </a:bodyPr>
          <a:lstStyle/>
          <a:p>
            <a:pPr algn="l"/>
            <a:r>
              <a:rPr lang="en-US" sz="1600" dirty="0" smtClean="0">
                <a:solidFill>
                  <a:schemeClr val="bg1"/>
                </a:solidFill>
              </a:rPr>
              <a:t>4</a:t>
            </a:r>
            <a:endParaRPr lang="el-GR" sz="1600" dirty="0" err="1" smtClean="0">
              <a:solidFill>
                <a:schemeClr val="bg1"/>
              </a:solidFill>
            </a:endParaRPr>
          </a:p>
        </p:txBody>
      </p:sp>
      <p:sp>
        <p:nvSpPr>
          <p:cNvPr id="5" name="4 - Τίτλος"/>
          <p:cNvSpPr>
            <a:spLocks noGrp="1"/>
          </p:cNvSpPr>
          <p:nvPr>
            <p:ph type="title"/>
          </p:nvPr>
        </p:nvSpPr>
        <p:spPr>
          <a:xfrm>
            <a:off x="323528" y="764704"/>
            <a:ext cx="8229600" cy="719138"/>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b="1" dirty="0">
                <a:latin typeface="Calibri" panose="020F0502020204030204" pitchFamily="34" charset="0"/>
              </a:rPr>
              <a:t>Οφέλη Προγράμματος Διαύγεια</a:t>
            </a:r>
            <a:endParaRPr lang="en-US" altLang="el-GR" b="1" dirty="0">
              <a:latin typeface="Calibri" panose="020F0502020204030204" pitchFamily="34" charset="0"/>
            </a:endParaRPr>
          </a:p>
        </p:txBody>
      </p:sp>
      <p:graphicFrame>
        <p:nvGraphicFramePr>
          <p:cNvPr id="7" name="6 - Θέση περιεχομένου"/>
          <p:cNvGraphicFramePr>
            <a:graphicFrameLocks noGrp="1"/>
          </p:cNvGraphicFramePr>
          <p:nvPr>
            <p:ph idx="1"/>
            <p:extLst>
              <p:ext uri="{D42A27DB-BD31-4B8C-83A1-F6EECF244321}">
                <p14:modId xmlns="" xmlns:p14="http://schemas.microsoft.com/office/powerpoint/2010/main" val="1834886032"/>
              </p:ext>
            </p:extLst>
          </p:nvPr>
        </p:nvGraphicFramePr>
        <p:xfrm>
          <a:off x="357158" y="1484784"/>
          <a:ext cx="8329642" cy="45847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 Placeholder 10"/>
          <p:cNvSpPr txBox="1">
            <a:spLocks/>
          </p:cNvSpPr>
          <p:nvPr/>
        </p:nvSpPr>
        <p:spPr>
          <a:xfrm>
            <a:off x="431636" y="6619428"/>
            <a:ext cx="8364494" cy="238571"/>
          </a:xfrm>
          <a:prstGeom prst="rect">
            <a:avLst/>
          </a:prstGeom>
        </p:spPr>
        <p:txBody>
          <a:bodyPr vert="horz" lIns="0" tIns="0" rIns="0" bIns="0" rtlCol="0">
            <a:noAutofit/>
          </a:bodyPr>
          <a:lstStyle>
            <a:lvl1pPr marL="0" indent="0" algn="l" rtl="0" eaLnBrk="1" fontAlgn="base" hangingPunct="1">
              <a:spcBef>
                <a:spcPts val="300"/>
              </a:spcBef>
              <a:spcAft>
                <a:spcPts val="300"/>
              </a:spcAft>
              <a:buFont typeface="Wingdings" pitchFamily="2" charset="2"/>
              <a:buNone/>
              <a:defRPr sz="2000" i="1" kern="1200">
                <a:solidFill>
                  <a:schemeClr val="tx1"/>
                </a:solidFill>
                <a:latin typeface="+mn-lt"/>
                <a:ea typeface="+mn-ea"/>
                <a:cs typeface="+mn-cs"/>
              </a:defRPr>
            </a:lvl1pPr>
            <a:lvl2pPr marL="363538" indent="-188913"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2pPr>
            <a:lvl3pPr marL="538163" indent="-174625" algn="l" rtl="0" eaLnBrk="1" fontAlgn="base" hangingPunct="1">
              <a:spcBef>
                <a:spcPts val="300"/>
              </a:spcBef>
              <a:spcAft>
                <a:spcPts val="300"/>
              </a:spcAft>
              <a:buFont typeface="Arial" charset="0"/>
              <a:buChar char="•"/>
              <a:defRPr sz="1600" kern="1200">
                <a:solidFill>
                  <a:schemeClr val="tx1"/>
                </a:solidFill>
                <a:latin typeface="+mn-lt"/>
                <a:ea typeface="+mn-ea"/>
                <a:cs typeface="+mn-cs"/>
              </a:defRPr>
            </a:lvl3pPr>
            <a:lvl4pPr marL="712788" indent="-174625" algn="l" rtl="0" eaLnBrk="1" fontAlgn="base" hangingPunct="1">
              <a:spcBef>
                <a:spcPts val="300"/>
              </a:spcBef>
              <a:spcAft>
                <a:spcPts val="300"/>
              </a:spcAft>
              <a:buFont typeface="Arial" charset="0"/>
              <a:buChar char="–"/>
              <a:defRPr sz="1200" kern="1200" baseline="0">
                <a:solidFill>
                  <a:schemeClr val="tx1"/>
                </a:solidFill>
                <a:latin typeface="+mn-lt"/>
                <a:ea typeface="+mn-ea"/>
                <a:cs typeface="+mn-cs"/>
              </a:defRPr>
            </a:lvl4pPr>
            <a:lvl5pPr marL="901700" indent="-188913"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300"/>
              </a:lnSpc>
            </a:pPr>
            <a:r>
              <a:rPr lang="el-GR" sz="1100" i="0" dirty="0" smtClean="0">
                <a:solidFill>
                  <a:schemeClr val="bg1"/>
                </a:solidFill>
                <a:latin typeface="Trebuchet MS" pitchFamily="34" charset="0"/>
              </a:rPr>
              <a:t>ΥΠΟΥΡΓΕΙΟ ΕΣΩΤΕΡΙΚΩΝ &amp; ΔΙΟΙΚΗΤΙΚΗΣ ΑΝΑΣΥΓΚΡΟΤΗΣΗΣ – Διεύθυνση Ηλεκτρονικής Διακυβέρνησης</a:t>
            </a:r>
            <a:endParaRPr lang="en-US" sz="1100" i="0" dirty="0">
              <a:solidFill>
                <a:schemeClr val="bg1"/>
              </a:solidFill>
              <a:latin typeface="Trebuchet MS" pitchFamily="34" charset="0"/>
            </a:endParaRPr>
          </a:p>
        </p:txBody>
      </p:sp>
    </p:spTree>
    <p:extLst>
      <p:ext uri="{BB962C8B-B14F-4D97-AF65-F5344CB8AC3E}">
        <p14:creationId xmlns="" xmlns:p14="http://schemas.microsoft.com/office/powerpoint/2010/main" val="4161215650"/>
      </p:ext>
    </p:extLst>
  </p:cSld>
  <p:clrMapOvr>
    <a:masterClrMapping/>
  </p:clrMapOvr>
  <p:transition advClick="0" advTm="10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J.cZyCYX0q3ZqRiH_Fvug"/>
</p:tagLst>
</file>

<file path=ppt/theme/theme1.xml><?xml version="1.0" encoding="utf-8"?>
<a:theme xmlns:a="http://schemas.openxmlformats.org/drawingml/2006/main" name="template_eng_ydmed">
  <a:themeElements>
    <a:clrScheme name="template_eng_ydmed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template_eng_ydm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eng_ydmed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_eng_ydmed">
  <a:themeElements>
    <a:clrScheme name="1_template_eng_ydmed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1_template_eng_ydm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_eng_ydmed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Εσωτερικές σελίδες">
  <a:themeElements>
    <a:clrScheme name="2_Εσωτερικές σελίδες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Εσωτερικές σελίδες">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Εσωτερικές σελίδες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Τελικό slide">
  <a:themeElements>
    <a:clrScheme name="3_Τελικό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Τελικό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Τελικό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plate_eng_ydmed">
  <a:themeElements>
    <a:clrScheme name="2_template_eng_ydmed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fontScheme name="2_template_eng_ydm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emplate_eng_ydmed 1">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Τελικό slide">
  <a:themeElements>
    <a:clrScheme name="4_Τελικό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Τελικό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Τελικό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template_eng_ydmed</Template>
  <TotalTime>1718</TotalTime>
  <Words>5540</Words>
  <Application>Microsoft Office PowerPoint</Application>
  <PresentationFormat>Προβολή στην οθόνη (4:3)</PresentationFormat>
  <Paragraphs>762</Paragraphs>
  <Slides>106</Slides>
  <Notes>41</Notes>
  <HiddenSlides>0</HiddenSlides>
  <MMClips>0</MMClips>
  <ScaleCrop>false</ScaleCrop>
  <HeadingPairs>
    <vt:vector size="6" baseType="variant">
      <vt:variant>
        <vt:lpstr>Θέμα</vt:lpstr>
      </vt:variant>
      <vt:variant>
        <vt:i4>6</vt:i4>
      </vt:variant>
      <vt:variant>
        <vt:lpstr>Ενσωματωμένοι διακομιστές OLE</vt:lpstr>
      </vt:variant>
      <vt:variant>
        <vt:i4>1</vt:i4>
      </vt:variant>
      <vt:variant>
        <vt:lpstr>Τίτλοι διαφανειών</vt:lpstr>
      </vt:variant>
      <vt:variant>
        <vt:i4>106</vt:i4>
      </vt:variant>
    </vt:vector>
  </HeadingPairs>
  <TitlesOfParts>
    <vt:vector size="113" baseType="lpstr">
      <vt:lpstr>template_eng_ydmed</vt:lpstr>
      <vt:lpstr>1_template_eng_ydmed</vt:lpstr>
      <vt:lpstr>2_Εσωτερικές σελίδες</vt:lpstr>
      <vt:lpstr>3_Τελικό slide</vt:lpstr>
      <vt:lpstr>2_template_eng_ydmed</vt:lpstr>
      <vt:lpstr>4_Τελικό slide</vt:lpstr>
      <vt:lpstr>think-cell Slide</vt:lpstr>
      <vt:lpstr>Διαφάνεια 1</vt:lpstr>
      <vt:lpstr>Διαφάνεια 2</vt:lpstr>
      <vt:lpstr>Μητρώου Ανθρώπινου Δυναμικού - Στόχοι</vt:lpstr>
      <vt:lpstr>Τι πληροφορία έχει το μητρώο για κάθε μισθοδοτούμενο</vt:lpstr>
      <vt:lpstr>Διαχείριση και Ενημέρωση Μητρώου</vt:lpstr>
      <vt:lpstr>Διαφάνεια 6</vt:lpstr>
      <vt:lpstr>Τακτικό Προσωπικό 2009-2017</vt:lpstr>
      <vt:lpstr>Προσλήψεις - Αποχωρήσεις 2012-2017</vt:lpstr>
      <vt:lpstr>Ηλικιακή Σύνθεση</vt:lpstr>
      <vt:lpstr>Κυριότερες Κατηγορίες Προσωπικού</vt:lpstr>
      <vt:lpstr>Διάθεση Στοιχείων σε Τρίτα Συστήματα</vt:lpstr>
      <vt:lpstr>Συστατικά στοιχεία οργανογράμματος</vt:lpstr>
      <vt:lpstr>Στοιχεία Φορέων και Μονάδων</vt:lpstr>
      <vt:lpstr>Παράδειγμα Αποτύπωσης Οργανογράμματος</vt:lpstr>
      <vt:lpstr>Παράδειγμα Αποτύπωσης θέσεων</vt:lpstr>
      <vt:lpstr>Διαφάνεια 16</vt:lpstr>
      <vt:lpstr>Διαφάνεια 17</vt:lpstr>
      <vt:lpstr>Διαφάνεια 18</vt:lpstr>
      <vt:lpstr>Μέχρι σήμερα…</vt:lpstr>
      <vt:lpstr>Οι 3 Κύκλοι Κινητικότητας κατ’ έτος</vt:lpstr>
      <vt:lpstr>Διαφάνεια 21</vt:lpstr>
      <vt:lpstr>Διαφάνεια 22</vt:lpstr>
      <vt:lpstr>Διαφάνεια 23</vt:lpstr>
      <vt:lpstr>Διαφάνεια 24</vt:lpstr>
      <vt:lpstr>Διαφάνεια 25</vt:lpstr>
      <vt:lpstr>Στατιστικά 1ου και 2ου Κύκλου Κινητικότητας</vt:lpstr>
      <vt:lpstr>Διαφάνεια 27</vt:lpstr>
      <vt:lpstr>Διαφάνεια 28</vt:lpstr>
      <vt:lpstr>Διαφάνεια 29</vt:lpstr>
      <vt:lpstr>Διαφάνεια 30</vt:lpstr>
      <vt:lpstr>Διαφάνεια 31</vt:lpstr>
      <vt:lpstr>Κέντρα Εξυπηρέτησης Πολιτών</vt:lpstr>
      <vt:lpstr>Ολιστική προσέγγιση στην εξυπηρέτηση του Πολίτη  και των επιχειρήσεων</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Φορείς στο ΣΥΖΕΥΞΙΣ</vt:lpstr>
      <vt:lpstr>Στόχοι ΣΥΖΕΥΞΙΣ ΙΙ</vt:lpstr>
      <vt:lpstr>Υπηρεσίες</vt:lpstr>
      <vt:lpstr>Διαφάνεια 83</vt:lpstr>
      <vt:lpstr>Διαφάνεια 84</vt:lpstr>
      <vt:lpstr>Διαφάνεια 85</vt:lpstr>
      <vt:lpstr>Πυλώνες Στρατηγικής</vt:lpstr>
      <vt:lpstr>Στρατηγικοί Στόχοι</vt:lpstr>
      <vt:lpstr>HRMS - Στόχοι</vt:lpstr>
      <vt:lpstr>Βασικές λειτουργίες</vt:lpstr>
      <vt:lpstr>Βασικές λειτουργίες</vt:lpstr>
      <vt:lpstr>Βασικοί Άξονες HRMS</vt:lpstr>
      <vt:lpstr>Φορείς και συστήματα που θα συμμετέχουν</vt:lpstr>
      <vt:lpstr>Διαφάνεια 93</vt:lpstr>
      <vt:lpstr>Διαφάνεια 94</vt:lpstr>
      <vt:lpstr>Δι@ύγεια</vt:lpstr>
      <vt:lpstr>Δι@ύγεια</vt:lpstr>
      <vt:lpstr>Δι@ύγεια</vt:lpstr>
      <vt:lpstr>Τα Καίρια Στοιχεία του Προγράμματος Διαύγεια</vt:lpstr>
      <vt:lpstr>Οφέλη Προγράμματος Διαύγεια</vt:lpstr>
      <vt:lpstr>Στατιστικά</vt:lpstr>
      <vt:lpstr>Διαφάνεια 101</vt:lpstr>
      <vt:lpstr>Διαφάνεια 102</vt:lpstr>
      <vt:lpstr>Διαφάνεια 103</vt:lpstr>
      <vt:lpstr>Τα καινοτόμα στοιχεία της πολιτικής ανοικτών δεδομένων</vt:lpstr>
      <vt:lpstr>Οφέλη ανοικτών δεδομένων</vt:lpstr>
      <vt:lpstr>Στατιστικά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Dionysis Kontogiorgis</dc:creator>
  <cp:lastModifiedBy>Dionysios Kontogiorgis</cp:lastModifiedBy>
  <cp:revision>144</cp:revision>
  <dcterms:created xsi:type="dcterms:W3CDTF">2012-01-24T15:09:15Z</dcterms:created>
  <dcterms:modified xsi:type="dcterms:W3CDTF">2018-09-03T11:20:02Z</dcterms:modified>
</cp:coreProperties>
</file>