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4049" r:id="rId1"/>
    <p:sldMasterId id="2147484061" r:id="rId2"/>
  </p:sldMasterIdLst>
  <p:notesMasterIdLst>
    <p:notesMasterId r:id="rId21"/>
  </p:notesMasterIdLst>
  <p:sldIdLst>
    <p:sldId id="278" r:id="rId3"/>
    <p:sldId id="259" r:id="rId4"/>
    <p:sldId id="261" r:id="rId5"/>
    <p:sldId id="263" r:id="rId6"/>
    <p:sldId id="270" r:id="rId7"/>
    <p:sldId id="262" r:id="rId8"/>
    <p:sldId id="264" r:id="rId9"/>
    <p:sldId id="266" r:id="rId10"/>
    <p:sldId id="272" r:id="rId11"/>
    <p:sldId id="265" r:id="rId12"/>
    <p:sldId id="267" r:id="rId13"/>
    <p:sldId id="260" r:id="rId14"/>
    <p:sldId id="276" r:id="rId15"/>
    <p:sldId id="274" r:id="rId16"/>
    <p:sldId id="275" r:id="rId17"/>
    <p:sldId id="269" r:id="rId18"/>
    <p:sldId id="271" r:id="rId19"/>
    <p:sldId id="277" r:id="rId20"/>
  </p:sldIdLst>
  <p:sldSz cx="9145588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8C80D5A7-5B27-4E64-8F54-BDFD45116B10}">
          <p14:sldIdLst/>
        </p14:section>
        <p14:section name="Datasets" id="{A2B16501-F0F6-4AD8-A407-CA58306676AC}">
          <p14:sldIdLst>
            <p14:sldId id="278"/>
            <p14:sldId id="259"/>
            <p14:sldId id="261"/>
          </p14:sldIdLst>
        </p14:section>
        <p14:section name="Open Data" id="{20071556-FC51-4BA6-B1C5-78B45A68F3C4}">
          <p14:sldIdLst>
            <p14:sldId id="263"/>
            <p14:sldId id="270"/>
          </p14:sldIdLst>
        </p14:section>
        <p14:section name="data.gov.gr" id="{518D69D7-8474-4877-8C85-BCDAEFA4B058}">
          <p14:sldIdLst>
            <p14:sldId id="262"/>
            <p14:sldId id="264"/>
            <p14:sldId id="266"/>
            <p14:sldId id="272"/>
            <p14:sldId id="265"/>
            <p14:sldId id="267"/>
          </p14:sldIdLst>
        </p14:section>
        <p14:section name="Future of open data" id="{1E285684-12C8-4BDD-9BCD-E6C74B122634}">
          <p14:sldIdLst>
            <p14:sldId id="260"/>
            <p14:sldId id="276"/>
            <p14:sldId id="274"/>
            <p14:sldId id="275"/>
            <p14:sldId id="269"/>
            <p14:sldId id="271"/>
            <p14:sldId id="277"/>
          </p14:sldIdLst>
        </p14:section>
        <p14:section name="Outro" id="{A6DC297F-3A1B-4E98-A45B-DC0C080B235C}">
          <p14:sldIdLst/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D9DBCE"/>
    <a:srgbClr val="FFFF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805A06-8D73-40C4-A31D-6C6A212AEFF1}" v="2039" dt="2018-06-05T19:13:39.0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0" autoAdjust="0"/>
    <p:restoredTop sz="94660"/>
  </p:normalViewPr>
  <p:slideViewPr>
    <p:cSldViewPr snapToGrid="0">
      <p:cViewPr>
        <p:scale>
          <a:sx n="70" d="100"/>
          <a:sy n="70" d="100"/>
        </p:scale>
        <p:origin x="-1386" y="-606"/>
      </p:cViewPr>
      <p:guideLst>
        <p:guide orient="horz" pos="216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stas Sfikas" userId="e5302212731a577a" providerId="LiveId" clId="{F7805A06-8D73-40C4-A31D-6C6A212AEFF1}"/>
    <pc:docChg chg="undo redo custSel addSld modSld modMainMaster delSection">
      <pc:chgData name="Kostas Sfikas" userId="e5302212731a577a" providerId="LiveId" clId="{F7805A06-8D73-40C4-A31D-6C6A212AEFF1}" dt="2018-06-05T19:13:39.094" v="2032" actId="20577"/>
      <pc:docMkLst>
        <pc:docMk/>
      </pc:docMkLst>
      <pc:sldChg chg="modSp">
        <pc:chgData name="Kostas Sfikas" userId="e5302212731a577a" providerId="LiveId" clId="{F7805A06-8D73-40C4-A31D-6C6A212AEFF1}" dt="2018-06-05T18:55:04.216" v="1190" actId="20577"/>
        <pc:sldMkLst>
          <pc:docMk/>
          <pc:sldMk cId="3353421481" sldId="257"/>
        </pc:sldMkLst>
        <pc:spChg chg="mod">
          <ac:chgData name="Kostas Sfikas" userId="e5302212731a577a" providerId="LiveId" clId="{F7805A06-8D73-40C4-A31D-6C6A212AEFF1}" dt="2018-06-05T18:55:04.216" v="1190" actId="20577"/>
          <ac:spMkLst>
            <pc:docMk/>
            <pc:sldMk cId="3353421481" sldId="257"/>
            <ac:spMk id="3" creationId="{E7B9354E-E813-47E9-8F98-9B182CFE5C28}"/>
          </ac:spMkLst>
        </pc:spChg>
      </pc:sldChg>
      <pc:sldChg chg="modSp">
        <pc:chgData name="Kostas Sfikas" userId="e5302212731a577a" providerId="LiveId" clId="{F7805A06-8D73-40C4-A31D-6C6A212AEFF1}" dt="2018-06-05T17:53:20.342" v="549" actId="114"/>
        <pc:sldMkLst>
          <pc:docMk/>
          <pc:sldMk cId="1599661668" sldId="259"/>
        </pc:sldMkLst>
        <pc:spChg chg="mod">
          <ac:chgData name="Kostas Sfikas" userId="e5302212731a577a" providerId="LiveId" clId="{F7805A06-8D73-40C4-A31D-6C6A212AEFF1}" dt="2018-06-05T17:53:20.342" v="549" actId="114"/>
          <ac:spMkLst>
            <pc:docMk/>
            <pc:sldMk cId="1599661668" sldId="259"/>
            <ac:spMk id="3" creationId="{B7EAD699-3E30-48FD-BA32-CAE3B077E042}"/>
          </ac:spMkLst>
        </pc:spChg>
      </pc:sldChg>
      <pc:sldChg chg="modSp add">
        <pc:chgData name="Kostas Sfikas" userId="e5302212731a577a" providerId="LiveId" clId="{F7805A06-8D73-40C4-A31D-6C6A212AEFF1}" dt="2018-06-05T18:40:37.502" v="1123" actId="6549"/>
        <pc:sldMkLst>
          <pc:docMk/>
          <pc:sldMk cId="2970432237" sldId="260"/>
        </pc:sldMkLst>
        <pc:spChg chg="mod">
          <ac:chgData name="Kostas Sfikas" userId="e5302212731a577a" providerId="LiveId" clId="{F7805A06-8D73-40C4-A31D-6C6A212AEFF1}" dt="2018-06-05T18:10:51.698" v="677" actId="27636"/>
          <ac:spMkLst>
            <pc:docMk/>
            <pc:sldMk cId="2970432237" sldId="260"/>
            <ac:spMk id="2" creationId="{EAEA6C69-55CB-46D2-97E6-EBEC12D044A7}"/>
          </ac:spMkLst>
        </pc:spChg>
        <pc:spChg chg="mod">
          <ac:chgData name="Kostas Sfikas" userId="e5302212731a577a" providerId="LiveId" clId="{F7805A06-8D73-40C4-A31D-6C6A212AEFF1}" dt="2018-06-05T18:40:37.502" v="1123" actId="6549"/>
          <ac:spMkLst>
            <pc:docMk/>
            <pc:sldMk cId="2970432237" sldId="260"/>
            <ac:spMk id="3" creationId="{C5AF9502-12C6-4565-875F-88CF2D5E9ED9}"/>
          </ac:spMkLst>
        </pc:spChg>
        <pc:spChg chg="mod">
          <ac:chgData name="Kostas Sfikas" userId="e5302212731a577a" providerId="LiveId" clId="{F7805A06-8D73-40C4-A31D-6C6A212AEFF1}" dt="2018-06-05T17:54:00.435" v="551" actId="27636"/>
          <ac:spMkLst>
            <pc:docMk/>
            <pc:sldMk cId="2970432237" sldId="260"/>
            <ac:spMk id="4" creationId="{0558F66D-CC20-4D30-BA26-19EDBE0E5543}"/>
          </ac:spMkLst>
        </pc:spChg>
      </pc:sldChg>
      <pc:sldChg chg="addSp delSp modSp add">
        <pc:chgData name="Kostas Sfikas" userId="e5302212731a577a" providerId="LiveId" clId="{F7805A06-8D73-40C4-A31D-6C6A212AEFF1}" dt="2018-06-05T19:13:39.094" v="2032" actId="20577"/>
        <pc:sldMkLst>
          <pc:docMk/>
          <pc:sldMk cId="1700558841" sldId="261"/>
        </pc:sldMkLst>
        <pc:spChg chg="mod">
          <ac:chgData name="Kostas Sfikas" userId="e5302212731a577a" providerId="LiveId" clId="{F7805A06-8D73-40C4-A31D-6C6A212AEFF1}" dt="2018-06-05T18:07:54.716" v="583" actId="20577"/>
          <ac:spMkLst>
            <pc:docMk/>
            <pc:sldMk cId="1700558841" sldId="261"/>
            <ac:spMk id="2" creationId="{1DEB6548-FA74-4C4B-9641-31CC4CBF7934}"/>
          </ac:spMkLst>
        </pc:spChg>
        <pc:spChg chg="del mod">
          <ac:chgData name="Kostas Sfikas" userId="e5302212731a577a" providerId="LiveId" clId="{F7805A06-8D73-40C4-A31D-6C6A212AEFF1}" dt="2018-06-05T18:08:40.700" v="632" actId="20577"/>
          <ac:spMkLst>
            <pc:docMk/>
            <pc:sldMk cId="1700558841" sldId="261"/>
            <ac:spMk id="3" creationId="{B540822C-5622-403B-943A-BFB82DE23CE3}"/>
          </ac:spMkLst>
        </pc:spChg>
        <pc:spChg chg="mod">
          <ac:chgData name="Kostas Sfikas" userId="e5302212731a577a" providerId="LiveId" clId="{F7805A06-8D73-40C4-A31D-6C6A212AEFF1}" dt="2018-06-05T18:07:41.050" v="553" actId="27636"/>
          <ac:spMkLst>
            <pc:docMk/>
            <pc:sldMk cId="1700558841" sldId="261"/>
            <ac:spMk id="4" creationId="{3F421F1F-779F-487C-8CBA-3E58721AADC5}"/>
          </ac:spMkLst>
        </pc:spChg>
        <pc:spChg chg="add del mod">
          <ac:chgData name="Kostas Sfikas" userId="e5302212731a577a" providerId="LiveId" clId="{F7805A06-8D73-40C4-A31D-6C6A212AEFF1}" dt="2018-06-05T18:08:52.461" v="633" actId="20577"/>
          <ac:spMkLst>
            <pc:docMk/>
            <pc:sldMk cId="1700558841" sldId="261"/>
            <ac:spMk id="5" creationId="{61D0843F-C329-46B7-8C93-54C50976FA3D}"/>
          </ac:spMkLst>
        </pc:spChg>
        <pc:spChg chg="add del mod">
          <ac:chgData name="Kostas Sfikas" userId="e5302212731a577a" providerId="LiveId" clId="{F7805A06-8D73-40C4-A31D-6C6A212AEFF1}" dt="2018-06-05T18:08:52.461" v="633" actId="20577"/>
          <ac:spMkLst>
            <pc:docMk/>
            <pc:sldMk cId="1700558841" sldId="261"/>
            <ac:spMk id="6" creationId="{456363B0-E7C9-44AB-A6CF-B3C8F3F160E2}"/>
          </ac:spMkLst>
        </pc:spChg>
        <pc:spChg chg="add mod">
          <ac:chgData name="Kostas Sfikas" userId="e5302212731a577a" providerId="LiveId" clId="{F7805A06-8D73-40C4-A31D-6C6A212AEFF1}" dt="2018-06-05T19:13:39.094" v="2032" actId="20577"/>
          <ac:spMkLst>
            <pc:docMk/>
            <pc:sldMk cId="1700558841" sldId="261"/>
            <ac:spMk id="7" creationId="{F6FF73F8-C78C-4FFE-BCFF-DE7D3645FD85}"/>
          </ac:spMkLst>
        </pc:spChg>
      </pc:sldChg>
      <pc:sldChg chg="modSp add">
        <pc:chgData name="Kostas Sfikas" userId="e5302212731a577a" providerId="LiveId" clId="{F7805A06-8D73-40C4-A31D-6C6A212AEFF1}" dt="2018-06-05T18:38:11.783" v="978" actId="20577"/>
        <pc:sldMkLst>
          <pc:docMk/>
          <pc:sldMk cId="2295587722" sldId="262"/>
        </pc:sldMkLst>
        <pc:spChg chg="mod">
          <ac:chgData name="Kostas Sfikas" userId="e5302212731a577a" providerId="LiveId" clId="{F7805A06-8D73-40C4-A31D-6C6A212AEFF1}" dt="2018-06-05T18:38:11.783" v="978" actId="20577"/>
          <ac:spMkLst>
            <pc:docMk/>
            <pc:sldMk cId="2295587722" sldId="262"/>
            <ac:spMk id="2" creationId="{491B24BE-3339-4757-A943-5C1EE3239113}"/>
          </ac:spMkLst>
        </pc:spChg>
        <pc:spChg chg="mod">
          <ac:chgData name="Kostas Sfikas" userId="e5302212731a577a" providerId="LiveId" clId="{F7805A06-8D73-40C4-A31D-6C6A212AEFF1}" dt="2018-06-05T18:37:17.887" v="970" actId="20577"/>
          <ac:spMkLst>
            <pc:docMk/>
            <pc:sldMk cId="2295587722" sldId="262"/>
            <ac:spMk id="3" creationId="{1B916612-FBA8-41BA-8800-180000F82C87}"/>
          </ac:spMkLst>
        </pc:spChg>
        <pc:spChg chg="mod">
          <ac:chgData name="Kostas Sfikas" userId="e5302212731a577a" providerId="LiveId" clId="{F7805A06-8D73-40C4-A31D-6C6A212AEFF1}" dt="2018-06-05T18:09:13.091" v="635" actId="27636"/>
          <ac:spMkLst>
            <pc:docMk/>
            <pc:sldMk cId="2295587722" sldId="262"/>
            <ac:spMk id="4" creationId="{02940DA9-93EF-4F23-A267-8229AE10232B}"/>
          </ac:spMkLst>
        </pc:spChg>
      </pc:sldChg>
      <pc:sldChg chg="modSp add">
        <pc:chgData name="Kostas Sfikas" userId="e5302212731a577a" providerId="LiveId" clId="{F7805A06-8D73-40C4-A31D-6C6A212AEFF1}" dt="2018-06-05T19:12:50.208" v="2011" actId="20577"/>
        <pc:sldMkLst>
          <pc:docMk/>
          <pc:sldMk cId="1950053479" sldId="263"/>
        </pc:sldMkLst>
        <pc:spChg chg="mod">
          <ac:chgData name="Kostas Sfikas" userId="e5302212731a577a" providerId="LiveId" clId="{F7805A06-8D73-40C4-A31D-6C6A212AEFF1}" dt="2018-06-05T18:56:18.914" v="1266" actId="20577"/>
          <ac:spMkLst>
            <pc:docMk/>
            <pc:sldMk cId="1950053479" sldId="263"/>
            <ac:spMk id="2" creationId="{3C6181DD-5235-470C-9435-E1A1665FA47F}"/>
          </ac:spMkLst>
        </pc:spChg>
        <pc:spChg chg="mod">
          <ac:chgData name="Kostas Sfikas" userId="e5302212731a577a" providerId="LiveId" clId="{F7805A06-8D73-40C4-A31D-6C6A212AEFF1}" dt="2018-06-05T19:12:50.208" v="2011" actId="20577"/>
          <ac:spMkLst>
            <pc:docMk/>
            <pc:sldMk cId="1950053479" sldId="263"/>
            <ac:spMk id="3" creationId="{D01E7DB4-4548-4F90-9588-A5CDBB67FD89}"/>
          </ac:spMkLst>
        </pc:spChg>
        <pc:spChg chg="mod">
          <ac:chgData name="Kostas Sfikas" userId="e5302212731a577a" providerId="LiveId" clId="{F7805A06-8D73-40C4-A31D-6C6A212AEFF1}" dt="2018-06-05T18:09:21.588" v="638" actId="27636"/>
          <ac:spMkLst>
            <pc:docMk/>
            <pc:sldMk cId="1950053479" sldId="263"/>
            <ac:spMk id="4" creationId="{1910A16A-CDB1-412A-86FD-03FF13B6B13A}"/>
          </ac:spMkLst>
        </pc:spChg>
      </pc:sldChg>
      <pc:sldChg chg="addSp delSp modSp add">
        <pc:chgData name="Kostas Sfikas" userId="e5302212731a577a" providerId="LiveId" clId="{F7805A06-8D73-40C4-A31D-6C6A212AEFF1}" dt="2018-06-05T18:39:35.490" v="1121" actId="27636"/>
        <pc:sldMkLst>
          <pc:docMk/>
          <pc:sldMk cId="4041396846" sldId="264"/>
        </pc:sldMkLst>
        <pc:spChg chg="del">
          <ac:chgData name="Kostas Sfikas" userId="e5302212731a577a" providerId="LiveId" clId="{F7805A06-8D73-40C4-A31D-6C6A212AEFF1}" dt="2018-06-05T18:31:15.117" v="899" actId="27636"/>
          <ac:spMkLst>
            <pc:docMk/>
            <pc:sldMk cId="4041396846" sldId="264"/>
            <ac:spMk id="2" creationId="{5C098360-128A-46E4-9ADA-70C8FFAFA1F5}"/>
          </ac:spMkLst>
        </pc:spChg>
        <pc:spChg chg="del">
          <ac:chgData name="Kostas Sfikas" userId="e5302212731a577a" providerId="LiveId" clId="{F7805A06-8D73-40C4-A31D-6C6A212AEFF1}" dt="2018-06-05T18:31:15.117" v="899" actId="27636"/>
          <ac:spMkLst>
            <pc:docMk/>
            <pc:sldMk cId="4041396846" sldId="264"/>
            <ac:spMk id="3" creationId="{8EA60984-8231-499D-BC2A-895D1419A5B5}"/>
          </ac:spMkLst>
        </pc:spChg>
        <pc:spChg chg="mod">
          <ac:chgData name="Kostas Sfikas" userId="e5302212731a577a" providerId="LiveId" clId="{F7805A06-8D73-40C4-A31D-6C6A212AEFF1}" dt="2018-06-05T18:31:09.100" v="898" actId="27636"/>
          <ac:spMkLst>
            <pc:docMk/>
            <pc:sldMk cId="4041396846" sldId="264"/>
            <ac:spMk id="4" creationId="{30031FD2-61E5-4B63-A6A1-D435318DD69C}"/>
          </ac:spMkLst>
        </pc:spChg>
        <pc:spChg chg="add mod">
          <ac:chgData name="Kostas Sfikas" userId="e5302212731a577a" providerId="LiveId" clId="{F7805A06-8D73-40C4-A31D-6C6A212AEFF1}" dt="2018-06-05T18:38:41.507" v="1031" actId="20577"/>
          <ac:spMkLst>
            <pc:docMk/>
            <pc:sldMk cId="4041396846" sldId="264"/>
            <ac:spMk id="5" creationId="{57EE6023-EB37-467F-B203-90F1F5A5E916}"/>
          </ac:spMkLst>
        </pc:spChg>
        <pc:spChg chg="add mod">
          <ac:chgData name="Kostas Sfikas" userId="e5302212731a577a" providerId="LiveId" clId="{F7805A06-8D73-40C4-A31D-6C6A212AEFF1}" dt="2018-06-05T18:39:35.490" v="1121" actId="27636"/>
          <ac:spMkLst>
            <pc:docMk/>
            <pc:sldMk cId="4041396846" sldId="264"/>
            <ac:spMk id="6" creationId="{43C5E11C-B5C4-422D-AF55-489DF2D642B1}"/>
          </ac:spMkLst>
        </pc:spChg>
        <pc:spChg chg="add mod">
          <ac:chgData name="Kostas Sfikas" userId="e5302212731a577a" providerId="LiveId" clId="{F7805A06-8D73-40C4-A31D-6C6A212AEFF1}" dt="2018-06-05T18:31:15.117" v="899" actId="27636"/>
          <ac:spMkLst>
            <pc:docMk/>
            <pc:sldMk cId="4041396846" sldId="264"/>
            <ac:spMk id="7" creationId="{E6D3D18A-B83F-4839-A543-655C3E7949B4}"/>
          </ac:spMkLst>
        </pc:spChg>
        <pc:spChg chg="add mod">
          <ac:chgData name="Kostas Sfikas" userId="e5302212731a577a" providerId="LiveId" clId="{F7805A06-8D73-40C4-A31D-6C6A212AEFF1}" dt="2018-06-05T18:39:20.958" v="1112" actId="20577"/>
          <ac:spMkLst>
            <pc:docMk/>
            <pc:sldMk cId="4041396846" sldId="264"/>
            <ac:spMk id="8" creationId="{604EE6C3-84DC-49AA-8485-F8094769F634}"/>
          </ac:spMkLst>
        </pc:spChg>
        <pc:spChg chg="add mod">
          <ac:chgData name="Kostas Sfikas" userId="e5302212731a577a" providerId="LiveId" clId="{F7805A06-8D73-40C4-A31D-6C6A212AEFF1}" dt="2018-06-05T18:31:15.117" v="899" actId="27636"/>
          <ac:spMkLst>
            <pc:docMk/>
            <pc:sldMk cId="4041396846" sldId="264"/>
            <ac:spMk id="9" creationId="{6F4813B9-62B8-446C-94EF-192B97BB310C}"/>
          </ac:spMkLst>
        </pc:spChg>
      </pc:sldChg>
      <pc:sldChg chg="addSp delSp modSp add">
        <pc:chgData name="Kostas Sfikas" userId="e5302212731a577a" providerId="LiveId" clId="{F7805A06-8D73-40C4-A31D-6C6A212AEFF1}" dt="2018-06-05T18:40:55.860" v="1126" actId="20577"/>
        <pc:sldMkLst>
          <pc:docMk/>
          <pc:sldMk cId="2422149521" sldId="265"/>
        </pc:sldMkLst>
        <pc:spChg chg="del">
          <ac:chgData name="Kostas Sfikas" userId="e5302212731a577a" providerId="LiveId" clId="{F7805A06-8D73-40C4-A31D-6C6A212AEFF1}" dt="2018-06-05T18:40:55.860" v="1126" actId="20577"/>
          <ac:spMkLst>
            <pc:docMk/>
            <pc:sldMk cId="2422149521" sldId="265"/>
            <ac:spMk id="2" creationId="{D9FFEE29-57D8-4EA4-8FFF-BF8369BCE8D9}"/>
          </ac:spMkLst>
        </pc:spChg>
        <pc:spChg chg="del">
          <ac:chgData name="Kostas Sfikas" userId="e5302212731a577a" providerId="LiveId" clId="{F7805A06-8D73-40C4-A31D-6C6A212AEFF1}" dt="2018-06-05T18:40:55.860" v="1126" actId="20577"/>
          <ac:spMkLst>
            <pc:docMk/>
            <pc:sldMk cId="2422149521" sldId="265"/>
            <ac:spMk id="3" creationId="{6CE2DEB8-ED77-46BC-A986-91C7859F6F25}"/>
          </ac:spMkLst>
        </pc:spChg>
        <pc:spChg chg="del">
          <ac:chgData name="Kostas Sfikas" userId="e5302212731a577a" providerId="LiveId" clId="{F7805A06-8D73-40C4-A31D-6C6A212AEFF1}" dt="2018-06-05T18:40:55.860" v="1126" actId="20577"/>
          <ac:spMkLst>
            <pc:docMk/>
            <pc:sldMk cId="2422149521" sldId="265"/>
            <ac:spMk id="4" creationId="{64B08FED-2CB6-4CA1-A1C2-816E43C08424}"/>
          </ac:spMkLst>
        </pc:spChg>
        <pc:spChg chg="del">
          <ac:chgData name="Kostas Sfikas" userId="e5302212731a577a" providerId="LiveId" clId="{F7805A06-8D73-40C4-A31D-6C6A212AEFF1}" dt="2018-06-05T18:40:55.860" v="1126" actId="20577"/>
          <ac:spMkLst>
            <pc:docMk/>
            <pc:sldMk cId="2422149521" sldId="265"/>
            <ac:spMk id="5" creationId="{42A561F1-BFE8-4824-B20F-5FEE9583662C}"/>
          </ac:spMkLst>
        </pc:spChg>
        <pc:spChg chg="del">
          <ac:chgData name="Kostas Sfikas" userId="e5302212731a577a" providerId="LiveId" clId="{F7805A06-8D73-40C4-A31D-6C6A212AEFF1}" dt="2018-06-05T18:40:55.860" v="1126" actId="20577"/>
          <ac:spMkLst>
            <pc:docMk/>
            <pc:sldMk cId="2422149521" sldId="265"/>
            <ac:spMk id="6" creationId="{80E52670-426C-4EB6-86A5-E8ED5145924C}"/>
          </ac:spMkLst>
        </pc:spChg>
        <pc:spChg chg="mod">
          <ac:chgData name="Kostas Sfikas" userId="e5302212731a577a" providerId="LiveId" clId="{F7805A06-8D73-40C4-A31D-6C6A212AEFF1}" dt="2018-06-05T18:40:49.675" v="1125" actId="27636"/>
          <ac:spMkLst>
            <pc:docMk/>
            <pc:sldMk cId="2422149521" sldId="265"/>
            <ac:spMk id="7" creationId="{E90E54C6-BB81-4D37-A718-BF6D396636D5}"/>
          </ac:spMkLst>
        </pc:spChg>
        <pc:spChg chg="add mod">
          <ac:chgData name="Kostas Sfikas" userId="e5302212731a577a" providerId="LiveId" clId="{F7805A06-8D73-40C4-A31D-6C6A212AEFF1}" dt="2018-06-05T18:40:55.860" v="1126" actId="20577"/>
          <ac:spMkLst>
            <pc:docMk/>
            <pc:sldMk cId="2422149521" sldId="265"/>
            <ac:spMk id="8" creationId="{1726B5D6-7BD4-43EB-B1F1-27DF56546317}"/>
          </ac:spMkLst>
        </pc:spChg>
        <pc:spChg chg="add mod">
          <ac:chgData name="Kostas Sfikas" userId="e5302212731a577a" providerId="LiveId" clId="{F7805A06-8D73-40C4-A31D-6C6A212AEFF1}" dt="2018-06-05T18:40:55.860" v="1126" actId="20577"/>
          <ac:spMkLst>
            <pc:docMk/>
            <pc:sldMk cId="2422149521" sldId="265"/>
            <ac:spMk id="9" creationId="{8D1977F5-A073-4E69-B7D3-6DEC7BF933CF}"/>
          </ac:spMkLst>
        </pc:spChg>
      </pc:sldChg>
      <pc:sldMasterChg chg="modSldLayout">
        <pc:chgData name="Kostas Sfikas" userId="e5302212731a577a" providerId="LiveId" clId="{F7805A06-8D73-40C4-A31D-6C6A212AEFF1}" dt="2018-06-05T18:32:56.938" v="935" actId="403"/>
        <pc:sldMasterMkLst>
          <pc:docMk/>
          <pc:sldMasterMk cId="3608351340" sldId="2147484049"/>
        </pc:sldMasterMkLst>
        <pc:sldLayoutChg chg="modSp">
          <pc:chgData name="Kostas Sfikas" userId="e5302212731a577a" providerId="LiveId" clId="{F7805A06-8D73-40C4-A31D-6C6A212AEFF1}" dt="2018-06-05T18:31:59.233" v="905" actId="403"/>
          <pc:sldLayoutMkLst>
            <pc:docMk/>
            <pc:sldMasterMk cId="3608351340" sldId="2147484049"/>
            <pc:sldLayoutMk cId="2535724200" sldId="2147484053"/>
          </pc:sldLayoutMkLst>
          <pc:spChg chg="mod">
            <ac:chgData name="Kostas Sfikas" userId="e5302212731a577a" providerId="LiveId" clId="{F7805A06-8D73-40C4-A31D-6C6A212AEFF1}" dt="2018-06-05T18:31:53.351" v="902" actId="403"/>
            <ac:spMkLst>
              <pc:docMk/>
              <pc:sldMasterMk cId="3608351340" sldId="2147484049"/>
              <pc:sldLayoutMk cId="2535724200" sldId="2147484053"/>
              <ac:spMk id="3" creationId="{00000000-0000-0000-0000-000000000000}"/>
            </ac:spMkLst>
          </pc:spChg>
          <pc:spChg chg="mod">
            <ac:chgData name="Kostas Sfikas" userId="e5302212731a577a" providerId="LiveId" clId="{F7805A06-8D73-40C4-A31D-6C6A212AEFF1}" dt="2018-06-05T18:31:59.233" v="905" actId="403"/>
            <ac:spMkLst>
              <pc:docMk/>
              <pc:sldMasterMk cId="3608351340" sldId="2147484049"/>
              <pc:sldLayoutMk cId="2535724200" sldId="2147484053"/>
              <ac:spMk id="4" creationId="{00000000-0000-0000-0000-000000000000}"/>
            </ac:spMkLst>
          </pc:spChg>
        </pc:sldLayoutChg>
        <pc:sldLayoutChg chg="modSp">
          <pc:chgData name="Kostas Sfikas" userId="e5302212731a577a" providerId="LiveId" clId="{F7805A06-8D73-40C4-A31D-6C6A212AEFF1}" dt="2018-06-05T18:32:23.695" v="919" actId="403"/>
          <pc:sldLayoutMkLst>
            <pc:docMk/>
            <pc:sldMasterMk cId="3608351340" sldId="2147484049"/>
            <pc:sldLayoutMk cId="2884294563" sldId="2147484054"/>
          </pc:sldLayoutMkLst>
          <pc:spChg chg="mod">
            <ac:chgData name="Kostas Sfikas" userId="e5302212731a577a" providerId="LiveId" clId="{F7805A06-8D73-40C4-A31D-6C6A212AEFF1}" dt="2018-06-05T18:32:20.103" v="917" actId="404"/>
            <ac:spMkLst>
              <pc:docMk/>
              <pc:sldMasterMk cId="3608351340" sldId="2147484049"/>
              <pc:sldLayoutMk cId="2884294563" sldId="2147484054"/>
              <ac:spMk id="3" creationId="{00000000-0000-0000-0000-000000000000}"/>
            </ac:spMkLst>
          </pc:spChg>
          <pc:spChg chg="mod">
            <ac:chgData name="Kostas Sfikas" userId="e5302212731a577a" providerId="LiveId" clId="{F7805A06-8D73-40C4-A31D-6C6A212AEFF1}" dt="2018-06-05T18:32:09.460" v="910" actId="403"/>
            <ac:spMkLst>
              <pc:docMk/>
              <pc:sldMasterMk cId="3608351340" sldId="2147484049"/>
              <pc:sldLayoutMk cId="2884294563" sldId="2147484054"/>
              <ac:spMk id="4" creationId="{00000000-0000-0000-0000-000000000000}"/>
            </ac:spMkLst>
          </pc:spChg>
          <pc:spChg chg="mod">
            <ac:chgData name="Kostas Sfikas" userId="e5302212731a577a" providerId="LiveId" clId="{F7805A06-8D73-40C4-A31D-6C6A212AEFF1}" dt="2018-06-05T18:32:23.695" v="919" actId="403"/>
            <ac:spMkLst>
              <pc:docMk/>
              <pc:sldMasterMk cId="3608351340" sldId="2147484049"/>
              <pc:sldLayoutMk cId="2884294563" sldId="2147484054"/>
              <ac:spMk id="5" creationId="{00000000-0000-0000-0000-000000000000}"/>
            </ac:spMkLst>
          </pc:spChg>
          <pc:spChg chg="mod">
            <ac:chgData name="Kostas Sfikas" userId="e5302212731a577a" providerId="LiveId" clId="{F7805A06-8D73-40C4-A31D-6C6A212AEFF1}" dt="2018-06-05T18:32:13.040" v="913" actId="403"/>
            <ac:spMkLst>
              <pc:docMk/>
              <pc:sldMasterMk cId="3608351340" sldId="2147484049"/>
              <pc:sldLayoutMk cId="2884294563" sldId="2147484054"/>
              <ac:spMk id="6" creationId="{00000000-0000-0000-0000-000000000000}"/>
            </ac:spMkLst>
          </pc:spChg>
        </pc:sldLayoutChg>
        <pc:sldLayoutChg chg="modSp">
          <pc:chgData name="Kostas Sfikas" userId="e5302212731a577a" providerId="LiveId" clId="{F7805A06-8D73-40C4-A31D-6C6A212AEFF1}" dt="2018-06-05T18:32:56.938" v="935" actId="403"/>
          <pc:sldLayoutMkLst>
            <pc:docMk/>
            <pc:sldMasterMk cId="3608351340" sldId="2147484049"/>
            <pc:sldLayoutMk cId="2740709152" sldId="2147484057"/>
          </pc:sldLayoutMkLst>
          <pc:spChg chg="mod">
            <ac:chgData name="Kostas Sfikas" userId="e5302212731a577a" providerId="LiveId" clId="{F7805A06-8D73-40C4-A31D-6C6A212AEFF1}" dt="2018-06-05T18:32:52.660" v="931" actId="404"/>
            <ac:spMkLst>
              <pc:docMk/>
              <pc:sldMasterMk cId="3608351340" sldId="2147484049"/>
              <pc:sldLayoutMk cId="2740709152" sldId="2147484057"/>
              <ac:spMk id="2" creationId="{00000000-0000-0000-0000-000000000000}"/>
            </ac:spMkLst>
          </pc:spChg>
          <pc:spChg chg="mod">
            <ac:chgData name="Kostas Sfikas" userId="e5302212731a577a" providerId="LiveId" clId="{F7805A06-8D73-40C4-A31D-6C6A212AEFF1}" dt="2018-06-05T18:32:41.967" v="926" actId="404"/>
            <ac:spMkLst>
              <pc:docMk/>
              <pc:sldMasterMk cId="3608351340" sldId="2147484049"/>
              <pc:sldLayoutMk cId="2740709152" sldId="2147484057"/>
              <ac:spMk id="3" creationId="{00000000-0000-0000-0000-000000000000}"/>
            </ac:spMkLst>
          </pc:spChg>
          <pc:spChg chg="mod">
            <ac:chgData name="Kostas Sfikas" userId="e5302212731a577a" providerId="LiveId" clId="{F7805A06-8D73-40C4-A31D-6C6A212AEFF1}" dt="2018-06-05T18:32:56.938" v="935" actId="403"/>
            <ac:spMkLst>
              <pc:docMk/>
              <pc:sldMasterMk cId="3608351340" sldId="2147484049"/>
              <pc:sldLayoutMk cId="2740709152" sldId="2147484057"/>
              <ac:spMk id="4" creationId="{00000000-0000-0000-0000-000000000000}"/>
            </ac:spMkLst>
          </pc:spChg>
        </pc:sldLayoutChg>
      </pc:sldMasterChg>
    </pc:docChg>
  </pc:docChgLst>
  <pc:docChgLst>
    <pc:chgData name="Kostas Sfikas" userId="e5302212731a577a" providerId="LiveId" clId="{8D584617-92C1-4B6A-B031-D72991F351C4}"/>
    <pc:docChg chg="undo redo custSel addSld modSld sldOrd modMainMaster">
      <pc:chgData name="Kostas Sfikas" userId="e5302212731a577a" providerId="LiveId" clId="{8D584617-92C1-4B6A-B031-D72991F351C4}" dt="2018-06-05T21:27:27.728" v="2175" actId="1076"/>
      <pc:docMkLst>
        <pc:docMk/>
      </pc:docMkLst>
      <pc:sldChg chg="modSp">
        <pc:chgData name="Kostas Sfikas" userId="e5302212731a577a" providerId="LiveId" clId="{8D584617-92C1-4B6A-B031-D72991F351C4}" dt="2018-06-05T20:22:18.969" v="1400" actId="27636"/>
        <pc:sldMkLst>
          <pc:docMk/>
          <pc:sldMk cId="1173188064" sldId="256"/>
        </pc:sldMkLst>
        <pc:spChg chg="mod">
          <ac:chgData name="Kostas Sfikas" userId="e5302212731a577a" providerId="LiveId" clId="{8D584617-92C1-4B6A-B031-D72991F351C4}" dt="2018-06-05T20:21:58.715" v="1392" actId="114"/>
          <ac:spMkLst>
            <pc:docMk/>
            <pc:sldMk cId="1173188064" sldId="256"/>
            <ac:spMk id="2" creationId="{8EC709BB-7F11-4808-A3A8-FA18B83558CE}"/>
          </ac:spMkLst>
        </pc:spChg>
        <pc:spChg chg="mod">
          <ac:chgData name="Kostas Sfikas" userId="e5302212731a577a" providerId="LiveId" clId="{8D584617-92C1-4B6A-B031-D72991F351C4}" dt="2018-06-05T20:22:18.969" v="1400" actId="27636"/>
          <ac:spMkLst>
            <pc:docMk/>
            <pc:sldMk cId="1173188064" sldId="256"/>
            <ac:spMk id="3" creationId="{DF376ED0-BB5B-466D-B8FB-71D6196060C7}"/>
          </ac:spMkLst>
        </pc:spChg>
      </pc:sldChg>
      <pc:sldChg chg="modSp">
        <pc:chgData name="Kostas Sfikas" userId="e5302212731a577a" providerId="LiveId" clId="{8D584617-92C1-4B6A-B031-D72991F351C4}" dt="2018-06-05T19:48:16.621" v="108" actId="20577"/>
        <pc:sldMkLst>
          <pc:docMk/>
          <pc:sldMk cId="3353421481" sldId="257"/>
        </pc:sldMkLst>
        <pc:spChg chg="mod">
          <ac:chgData name="Kostas Sfikas" userId="e5302212731a577a" providerId="LiveId" clId="{8D584617-92C1-4B6A-B031-D72991F351C4}" dt="2018-06-05T19:48:16.621" v="108" actId="20577"/>
          <ac:spMkLst>
            <pc:docMk/>
            <pc:sldMk cId="3353421481" sldId="257"/>
            <ac:spMk id="3" creationId="{E7B9354E-E813-47E9-8F98-9B182CFE5C28}"/>
          </ac:spMkLst>
        </pc:spChg>
      </pc:sldChg>
      <pc:sldChg chg="modSp">
        <pc:chgData name="Kostas Sfikas" userId="e5302212731a577a" providerId="LiveId" clId="{8D584617-92C1-4B6A-B031-D72991F351C4}" dt="2018-06-05T19:54:33.916" v="311" actId="27636"/>
        <pc:sldMkLst>
          <pc:docMk/>
          <pc:sldMk cId="2650683888" sldId="258"/>
        </pc:sldMkLst>
        <pc:spChg chg="mod">
          <ac:chgData name="Kostas Sfikas" userId="e5302212731a577a" providerId="LiveId" clId="{8D584617-92C1-4B6A-B031-D72991F351C4}" dt="2018-06-05T19:54:33.916" v="311" actId="27636"/>
          <ac:spMkLst>
            <pc:docMk/>
            <pc:sldMk cId="2650683888" sldId="258"/>
            <ac:spMk id="7" creationId="{55DA0E04-F86F-423B-86A1-B4CE50D6D777}"/>
          </ac:spMkLst>
        </pc:spChg>
      </pc:sldChg>
      <pc:sldChg chg="modSp ord">
        <pc:chgData name="Kostas Sfikas" userId="e5302212731a577a" providerId="LiveId" clId="{8D584617-92C1-4B6A-B031-D72991F351C4}" dt="2018-06-05T20:18:07.707" v="1213"/>
        <pc:sldMkLst>
          <pc:docMk/>
          <pc:sldMk cId="1599661668" sldId="259"/>
        </pc:sldMkLst>
        <pc:spChg chg="mod">
          <ac:chgData name="Kostas Sfikas" userId="e5302212731a577a" providerId="LiveId" clId="{8D584617-92C1-4B6A-B031-D72991F351C4}" dt="2018-06-05T19:32:19.863" v="53" actId="20577"/>
          <ac:spMkLst>
            <pc:docMk/>
            <pc:sldMk cId="1599661668" sldId="259"/>
            <ac:spMk id="2" creationId="{8A31C68C-8591-4327-A8FD-7A98C203381C}"/>
          </ac:spMkLst>
        </pc:spChg>
      </pc:sldChg>
      <pc:sldChg chg="modSp">
        <pc:chgData name="Kostas Sfikas" userId="e5302212731a577a" providerId="LiveId" clId="{8D584617-92C1-4B6A-B031-D72991F351C4}" dt="2018-06-05T20:01:34.820" v="847" actId="6549"/>
        <pc:sldMkLst>
          <pc:docMk/>
          <pc:sldMk cId="2970432237" sldId="260"/>
        </pc:sldMkLst>
        <pc:spChg chg="mod">
          <ac:chgData name="Kostas Sfikas" userId="e5302212731a577a" providerId="LiveId" clId="{8D584617-92C1-4B6A-B031-D72991F351C4}" dt="2018-06-05T20:01:34.820" v="847" actId="6549"/>
          <ac:spMkLst>
            <pc:docMk/>
            <pc:sldMk cId="2970432237" sldId="260"/>
            <ac:spMk id="3" creationId="{C5AF9502-12C6-4565-875F-88CF2D5E9ED9}"/>
          </ac:spMkLst>
        </pc:spChg>
      </pc:sldChg>
      <pc:sldChg chg="modSp">
        <pc:chgData name="Kostas Sfikas" userId="e5302212731a577a" providerId="LiveId" clId="{8D584617-92C1-4B6A-B031-D72991F351C4}" dt="2018-06-05T19:53:23.403" v="290" actId="5793"/>
        <pc:sldMkLst>
          <pc:docMk/>
          <pc:sldMk cId="1700558841" sldId="261"/>
        </pc:sldMkLst>
        <pc:spChg chg="mod">
          <ac:chgData name="Kostas Sfikas" userId="e5302212731a577a" providerId="LiveId" clId="{8D584617-92C1-4B6A-B031-D72991F351C4}" dt="2018-06-05T19:53:23.403" v="290" actId="5793"/>
          <ac:spMkLst>
            <pc:docMk/>
            <pc:sldMk cId="1700558841" sldId="261"/>
            <ac:spMk id="7" creationId="{F6FF73F8-C78C-4FFE-BCFF-DE7D3645FD85}"/>
          </ac:spMkLst>
        </pc:spChg>
      </pc:sldChg>
      <pc:sldChg chg="modSp">
        <pc:chgData name="Kostas Sfikas" userId="e5302212731a577a" providerId="LiveId" clId="{8D584617-92C1-4B6A-B031-D72991F351C4}" dt="2018-06-05T21:25:46.174" v="2123" actId="20577"/>
        <pc:sldMkLst>
          <pc:docMk/>
          <pc:sldMk cId="2295587722" sldId="262"/>
        </pc:sldMkLst>
        <pc:spChg chg="mod">
          <ac:chgData name="Kostas Sfikas" userId="e5302212731a577a" providerId="LiveId" clId="{8D584617-92C1-4B6A-B031-D72991F351C4}" dt="2018-06-05T19:48:36.377" v="135" actId="20577"/>
          <ac:spMkLst>
            <pc:docMk/>
            <pc:sldMk cId="2295587722" sldId="262"/>
            <ac:spMk id="2" creationId="{491B24BE-3339-4757-A943-5C1EE3239113}"/>
          </ac:spMkLst>
        </pc:spChg>
        <pc:spChg chg="mod">
          <ac:chgData name="Kostas Sfikas" userId="e5302212731a577a" providerId="LiveId" clId="{8D584617-92C1-4B6A-B031-D72991F351C4}" dt="2018-06-05T21:25:46.174" v="2123" actId="20577"/>
          <ac:spMkLst>
            <pc:docMk/>
            <pc:sldMk cId="2295587722" sldId="262"/>
            <ac:spMk id="3" creationId="{1B916612-FBA8-41BA-8800-180000F82C87}"/>
          </ac:spMkLst>
        </pc:spChg>
      </pc:sldChg>
      <pc:sldChg chg="modSp">
        <pc:chgData name="Kostas Sfikas" userId="e5302212731a577a" providerId="LiveId" clId="{8D584617-92C1-4B6A-B031-D72991F351C4}" dt="2018-06-05T21:24:53.115" v="2103" actId="6549"/>
        <pc:sldMkLst>
          <pc:docMk/>
          <pc:sldMk cId="1950053479" sldId="263"/>
        </pc:sldMkLst>
        <pc:spChg chg="mod">
          <ac:chgData name="Kostas Sfikas" userId="e5302212731a577a" providerId="LiveId" clId="{8D584617-92C1-4B6A-B031-D72991F351C4}" dt="2018-06-05T21:24:53.115" v="2103" actId="6549"/>
          <ac:spMkLst>
            <pc:docMk/>
            <pc:sldMk cId="1950053479" sldId="263"/>
            <ac:spMk id="3" creationId="{D01E7DB4-4548-4F90-9588-A5CDBB67FD89}"/>
          </ac:spMkLst>
        </pc:spChg>
      </pc:sldChg>
      <pc:sldChg chg="modSp">
        <pc:chgData name="Kostas Sfikas" userId="e5302212731a577a" providerId="LiveId" clId="{8D584617-92C1-4B6A-B031-D72991F351C4}" dt="2018-06-05T20:34:06.801" v="1633" actId="20577"/>
        <pc:sldMkLst>
          <pc:docMk/>
          <pc:sldMk cId="4041396846" sldId="264"/>
        </pc:sldMkLst>
        <pc:spChg chg="mod">
          <ac:chgData name="Kostas Sfikas" userId="e5302212731a577a" providerId="LiveId" clId="{8D584617-92C1-4B6A-B031-D72991F351C4}" dt="2018-06-05T20:32:06.598" v="1579" actId="5793"/>
          <ac:spMkLst>
            <pc:docMk/>
            <pc:sldMk cId="4041396846" sldId="264"/>
            <ac:spMk id="5" creationId="{57EE6023-EB37-467F-B203-90F1F5A5E916}"/>
          </ac:spMkLst>
        </pc:spChg>
        <pc:spChg chg="mod">
          <ac:chgData name="Kostas Sfikas" userId="e5302212731a577a" providerId="LiveId" clId="{8D584617-92C1-4B6A-B031-D72991F351C4}" dt="2018-06-05T20:31:54.607" v="1561" actId="20577"/>
          <ac:spMkLst>
            <pc:docMk/>
            <pc:sldMk cId="4041396846" sldId="264"/>
            <ac:spMk id="6" creationId="{43C5E11C-B5C4-422D-AF55-489DF2D642B1}"/>
          </ac:spMkLst>
        </pc:spChg>
        <pc:spChg chg="mod">
          <ac:chgData name="Kostas Sfikas" userId="e5302212731a577a" providerId="LiveId" clId="{8D584617-92C1-4B6A-B031-D72991F351C4}" dt="2018-06-05T20:33:45.336" v="1595" actId="20577"/>
          <ac:spMkLst>
            <pc:docMk/>
            <pc:sldMk cId="4041396846" sldId="264"/>
            <ac:spMk id="7" creationId="{E6D3D18A-B83F-4839-A543-655C3E7949B4}"/>
          </ac:spMkLst>
        </pc:spChg>
        <pc:spChg chg="mod">
          <ac:chgData name="Kostas Sfikas" userId="e5302212731a577a" providerId="LiveId" clId="{8D584617-92C1-4B6A-B031-D72991F351C4}" dt="2018-06-05T20:32:00.516" v="1575" actId="20577"/>
          <ac:spMkLst>
            <pc:docMk/>
            <pc:sldMk cId="4041396846" sldId="264"/>
            <ac:spMk id="8" creationId="{604EE6C3-84DC-49AA-8485-F8094769F634}"/>
          </ac:spMkLst>
        </pc:spChg>
        <pc:spChg chg="mod">
          <ac:chgData name="Kostas Sfikas" userId="e5302212731a577a" providerId="LiveId" clId="{8D584617-92C1-4B6A-B031-D72991F351C4}" dt="2018-06-05T20:34:06.801" v="1633" actId="20577"/>
          <ac:spMkLst>
            <pc:docMk/>
            <pc:sldMk cId="4041396846" sldId="264"/>
            <ac:spMk id="9" creationId="{6F4813B9-62B8-446C-94EF-192B97BB310C}"/>
          </ac:spMkLst>
        </pc:spChg>
      </pc:sldChg>
      <pc:sldChg chg="addSp delSp modSp">
        <pc:chgData name="Kostas Sfikas" userId="e5302212731a577a" providerId="LiveId" clId="{8D584617-92C1-4B6A-B031-D72991F351C4}" dt="2018-06-05T21:23:37.081" v="2072" actId="20577"/>
        <pc:sldMkLst>
          <pc:docMk/>
          <pc:sldMk cId="2422149521" sldId="265"/>
        </pc:sldMkLst>
        <pc:spChg chg="add mod">
          <ac:chgData name="Kostas Sfikas" userId="e5302212731a577a" providerId="LiveId" clId="{8D584617-92C1-4B6A-B031-D72991F351C4}" dt="2018-06-05T21:23:37.081" v="2072" actId="20577"/>
          <ac:spMkLst>
            <pc:docMk/>
            <pc:sldMk cId="2422149521" sldId="265"/>
            <ac:spMk id="3" creationId="{395369F9-33EB-439B-8A81-4A6C3E1C80DC}"/>
          </ac:spMkLst>
        </pc:spChg>
        <pc:spChg chg="mod">
          <ac:chgData name="Kostas Sfikas" userId="e5302212731a577a" providerId="LiveId" clId="{8D584617-92C1-4B6A-B031-D72991F351C4}" dt="2018-06-05T21:14:03.122" v="1946" actId="20577"/>
          <ac:spMkLst>
            <pc:docMk/>
            <pc:sldMk cId="2422149521" sldId="265"/>
            <ac:spMk id="8" creationId="{1726B5D6-7BD4-43EB-B1F1-27DF56546317}"/>
          </ac:spMkLst>
        </pc:spChg>
        <pc:spChg chg="del mod">
          <ac:chgData name="Kostas Sfikas" userId="e5302212731a577a" providerId="LiveId" clId="{8D584617-92C1-4B6A-B031-D72991F351C4}" dt="2018-06-05T21:12:30.902" v="1860" actId="478"/>
          <ac:spMkLst>
            <pc:docMk/>
            <pc:sldMk cId="2422149521" sldId="265"/>
            <ac:spMk id="9" creationId="{8D1977F5-A073-4E69-B7D3-6DEC7BF933CF}"/>
          </ac:spMkLst>
        </pc:spChg>
        <pc:graphicFrameChg chg="add del mod modGraphic">
          <ac:chgData name="Kostas Sfikas" userId="e5302212731a577a" providerId="LiveId" clId="{8D584617-92C1-4B6A-B031-D72991F351C4}" dt="2018-06-05T21:12:27.666" v="1859" actId="478"/>
          <ac:graphicFrameMkLst>
            <pc:docMk/>
            <pc:sldMk cId="2422149521" sldId="265"/>
            <ac:graphicFrameMk id="5" creationId="{4BAB9B59-3C4C-4389-98E5-A014A760B67D}"/>
          </ac:graphicFrameMkLst>
        </pc:graphicFrameChg>
      </pc:sldChg>
      <pc:sldChg chg="addSp delSp modSp add">
        <pc:chgData name="Kostas Sfikas" userId="e5302212731a577a" providerId="LiveId" clId="{8D584617-92C1-4B6A-B031-D72991F351C4}" dt="2018-06-05T21:26:12.827" v="2174" actId="20577"/>
        <pc:sldMkLst>
          <pc:docMk/>
          <pc:sldMk cId="683205039" sldId="266"/>
        </pc:sldMkLst>
        <pc:spChg chg="mod">
          <ac:chgData name="Kostas Sfikas" userId="e5302212731a577a" providerId="LiveId" clId="{8D584617-92C1-4B6A-B031-D72991F351C4}" dt="2018-06-05T20:50:13.892" v="1730" actId="20577"/>
          <ac:spMkLst>
            <pc:docMk/>
            <pc:sldMk cId="683205039" sldId="266"/>
            <ac:spMk id="2" creationId="{BF65B4A1-1E33-4956-8932-C25299F284BC}"/>
          </ac:spMkLst>
        </pc:spChg>
        <pc:spChg chg="del">
          <ac:chgData name="Kostas Sfikas" userId="e5302212731a577a" providerId="LiveId" clId="{8D584617-92C1-4B6A-B031-D72991F351C4}" dt="2018-06-05T20:29:41.276" v="1549"/>
          <ac:spMkLst>
            <pc:docMk/>
            <pc:sldMk cId="683205039" sldId="266"/>
            <ac:spMk id="3" creationId="{02BBD7DF-0C9E-4659-9807-9EE74A8555A9}"/>
          </ac:spMkLst>
        </pc:spChg>
        <pc:spChg chg="del">
          <ac:chgData name="Kostas Sfikas" userId="e5302212731a577a" providerId="LiveId" clId="{8D584617-92C1-4B6A-B031-D72991F351C4}" dt="2018-06-05T20:29:41.276" v="1549"/>
          <ac:spMkLst>
            <pc:docMk/>
            <pc:sldMk cId="683205039" sldId="266"/>
            <ac:spMk id="4" creationId="{CC395749-C7C7-45A0-B7FB-2F743DA2AF7C}"/>
          </ac:spMkLst>
        </pc:spChg>
        <pc:spChg chg="del">
          <ac:chgData name="Kostas Sfikas" userId="e5302212731a577a" providerId="LiveId" clId="{8D584617-92C1-4B6A-B031-D72991F351C4}" dt="2018-06-05T20:29:41.276" v="1549"/>
          <ac:spMkLst>
            <pc:docMk/>
            <pc:sldMk cId="683205039" sldId="266"/>
            <ac:spMk id="5" creationId="{3E819CD4-3FEB-47F4-BB11-87836637E67A}"/>
          </ac:spMkLst>
        </pc:spChg>
        <pc:spChg chg="del">
          <ac:chgData name="Kostas Sfikas" userId="e5302212731a577a" providerId="LiveId" clId="{8D584617-92C1-4B6A-B031-D72991F351C4}" dt="2018-06-05T20:29:41.276" v="1549"/>
          <ac:spMkLst>
            <pc:docMk/>
            <pc:sldMk cId="683205039" sldId="266"/>
            <ac:spMk id="6" creationId="{00695687-B000-4CD9-8826-8BEAA704A173}"/>
          </ac:spMkLst>
        </pc:spChg>
        <pc:spChg chg="mod">
          <ac:chgData name="Kostas Sfikas" userId="e5302212731a577a" providerId="LiveId" clId="{8D584617-92C1-4B6A-B031-D72991F351C4}" dt="2018-06-05T20:29:41.356" v="1550" actId="27636"/>
          <ac:spMkLst>
            <pc:docMk/>
            <pc:sldMk cId="683205039" sldId="266"/>
            <ac:spMk id="7" creationId="{07FC1086-A760-4D46-8D9F-FE2393F47E41}"/>
          </ac:spMkLst>
        </pc:spChg>
        <pc:spChg chg="add del mod">
          <ac:chgData name="Kostas Sfikas" userId="e5302212731a577a" providerId="LiveId" clId="{8D584617-92C1-4B6A-B031-D72991F351C4}" dt="2018-06-05T20:29:41.276" v="1549"/>
          <ac:spMkLst>
            <pc:docMk/>
            <pc:sldMk cId="683205039" sldId="266"/>
            <ac:spMk id="8" creationId="{4903D021-97E5-4072-A98F-DC8F6D50CAC9}"/>
          </ac:spMkLst>
        </pc:spChg>
        <pc:spChg chg="add del mod">
          <ac:chgData name="Kostas Sfikas" userId="e5302212731a577a" providerId="LiveId" clId="{8D584617-92C1-4B6A-B031-D72991F351C4}" dt="2018-06-05T20:29:41.276" v="1549"/>
          <ac:spMkLst>
            <pc:docMk/>
            <pc:sldMk cId="683205039" sldId="266"/>
            <ac:spMk id="9" creationId="{34D82FAC-8B80-430F-8DED-41CEE1A31302}"/>
          </ac:spMkLst>
        </pc:spChg>
        <pc:spChg chg="add del mod">
          <ac:chgData name="Kostas Sfikas" userId="e5302212731a577a" providerId="LiveId" clId="{8D584617-92C1-4B6A-B031-D72991F351C4}" dt="2018-06-05T20:29:44.906" v="1551"/>
          <ac:spMkLst>
            <pc:docMk/>
            <pc:sldMk cId="683205039" sldId="266"/>
            <ac:spMk id="10" creationId="{15FDF367-AADB-43DD-BAF5-EF3FC42430E6}"/>
          </ac:spMkLst>
        </pc:spChg>
        <pc:spChg chg="add del mod">
          <ac:chgData name="Kostas Sfikas" userId="e5302212731a577a" providerId="LiveId" clId="{8D584617-92C1-4B6A-B031-D72991F351C4}" dt="2018-06-05T20:29:44.906" v="1551"/>
          <ac:spMkLst>
            <pc:docMk/>
            <pc:sldMk cId="683205039" sldId="266"/>
            <ac:spMk id="11" creationId="{804F5229-1DC2-4B86-97A8-234EF2BFC94C}"/>
          </ac:spMkLst>
        </pc:spChg>
        <pc:spChg chg="add del mod">
          <ac:chgData name="Kostas Sfikas" userId="e5302212731a577a" providerId="LiveId" clId="{8D584617-92C1-4B6A-B031-D72991F351C4}" dt="2018-06-05T20:29:44.906" v="1551"/>
          <ac:spMkLst>
            <pc:docMk/>
            <pc:sldMk cId="683205039" sldId="266"/>
            <ac:spMk id="12" creationId="{9BC1A04E-5905-47C8-92D4-32B6B9D20D66}"/>
          </ac:spMkLst>
        </pc:spChg>
        <pc:spChg chg="add del mod">
          <ac:chgData name="Kostas Sfikas" userId="e5302212731a577a" providerId="LiveId" clId="{8D584617-92C1-4B6A-B031-D72991F351C4}" dt="2018-06-05T20:29:44.906" v="1551"/>
          <ac:spMkLst>
            <pc:docMk/>
            <pc:sldMk cId="683205039" sldId="266"/>
            <ac:spMk id="13" creationId="{8C07EB71-012F-4EF8-A827-00881ABCE167}"/>
          </ac:spMkLst>
        </pc:spChg>
        <pc:spChg chg="add mod">
          <ac:chgData name="Kostas Sfikas" userId="e5302212731a577a" providerId="LiveId" clId="{8D584617-92C1-4B6A-B031-D72991F351C4}" dt="2018-06-05T21:26:12.827" v="2174" actId="20577"/>
          <ac:spMkLst>
            <pc:docMk/>
            <pc:sldMk cId="683205039" sldId="266"/>
            <ac:spMk id="14" creationId="{E4EB735A-61FD-4B2B-98D0-B7D0B8553955}"/>
          </ac:spMkLst>
        </pc:spChg>
      </pc:sldChg>
      <pc:sldChg chg="addSp delSp modSp add mod setBg">
        <pc:chgData name="Kostas Sfikas" userId="e5302212731a577a" providerId="LiveId" clId="{8D584617-92C1-4B6A-B031-D72991F351C4}" dt="2018-06-05T21:27:27.728" v="2175" actId="1076"/>
        <pc:sldMkLst>
          <pc:docMk/>
          <pc:sldMk cId="528028126" sldId="267"/>
        </pc:sldMkLst>
        <pc:spChg chg="mod">
          <ac:chgData name="Kostas Sfikas" userId="e5302212731a577a" providerId="LiveId" clId="{8D584617-92C1-4B6A-B031-D72991F351C4}" dt="2018-06-05T21:05:08.487" v="1821" actId="26606"/>
          <ac:spMkLst>
            <pc:docMk/>
            <pc:sldMk cId="528028126" sldId="267"/>
            <ac:spMk id="7" creationId="{E90E54C6-BB81-4D37-A718-BF6D396636D5}"/>
          </ac:spMkLst>
        </pc:spChg>
        <pc:spChg chg="mod">
          <ac:chgData name="Kostas Sfikas" userId="e5302212731a577a" providerId="LiveId" clId="{8D584617-92C1-4B6A-B031-D72991F351C4}" dt="2018-06-05T21:05:08.487" v="1821" actId="26606"/>
          <ac:spMkLst>
            <pc:docMk/>
            <pc:sldMk cId="528028126" sldId="267"/>
            <ac:spMk id="8" creationId="{1726B5D6-7BD4-43EB-B1F1-27DF56546317}"/>
          </ac:spMkLst>
        </pc:spChg>
        <pc:spChg chg="del">
          <ac:chgData name="Kostas Sfikas" userId="e5302212731a577a" providerId="LiveId" clId="{8D584617-92C1-4B6A-B031-D72991F351C4}" dt="2018-06-05T21:04:51.620" v="1819"/>
          <ac:spMkLst>
            <pc:docMk/>
            <pc:sldMk cId="528028126" sldId="267"/>
            <ac:spMk id="9" creationId="{8D1977F5-A073-4E69-B7D3-6DEC7BF933CF}"/>
          </ac:spMkLst>
        </pc:spChg>
        <pc:spChg chg="add del">
          <ac:chgData name="Kostas Sfikas" userId="e5302212731a577a" providerId="LiveId" clId="{8D584617-92C1-4B6A-B031-D72991F351C4}" dt="2018-06-05T21:05:08.487" v="1821" actId="26606"/>
          <ac:spMkLst>
            <pc:docMk/>
            <pc:sldMk cId="528028126" sldId="267"/>
            <ac:spMk id="13" creationId="{D8B500D3-5BFA-464F-9A6F-FC6D366D0A5B}"/>
          </ac:spMkLst>
        </pc:spChg>
        <pc:spChg chg="add del">
          <ac:chgData name="Kostas Sfikas" userId="e5302212731a577a" providerId="LiveId" clId="{8D584617-92C1-4B6A-B031-D72991F351C4}" dt="2018-06-05T21:05:08.487" v="1821" actId="26606"/>
          <ac:spMkLst>
            <pc:docMk/>
            <pc:sldMk cId="528028126" sldId="267"/>
            <ac:spMk id="16" creationId="{60694156-B30C-4AE1-9886-0D236EC0195B}"/>
          </ac:spMkLst>
        </pc:spChg>
        <pc:graphicFrameChg chg="del">
          <ac:chgData name="Kostas Sfikas" userId="e5302212731a577a" providerId="LiveId" clId="{8D584617-92C1-4B6A-B031-D72991F351C4}" dt="2018-06-05T21:04:48.508" v="1818" actId="478"/>
          <ac:graphicFrameMkLst>
            <pc:docMk/>
            <pc:sldMk cId="528028126" sldId="267"/>
            <ac:graphicFrameMk id="5" creationId="{4BAB9B59-3C4C-4389-98E5-A014A760B67D}"/>
          </ac:graphicFrameMkLst>
        </pc:graphicFrameChg>
        <pc:picChg chg="add del mod">
          <ac:chgData name="Kostas Sfikas" userId="e5302212731a577a" providerId="LiveId" clId="{8D584617-92C1-4B6A-B031-D72991F351C4}" dt="2018-06-05T21:27:27.728" v="2175" actId="1076"/>
          <ac:picMkLst>
            <pc:docMk/>
            <pc:sldMk cId="528028126" sldId="267"/>
            <ac:picMk id="2" creationId="{64B96F18-CD12-4126-B704-537BF7D4264F}"/>
          </ac:picMkLst>
        </pc:picChg>
        <pc:picChg chg="add del">
          <ac:chgData name="Kostas Sfikas" userId="e5302212731a577a" providerId="LiveId" clId="{8D584617-92C1-4B6A-B031-D72991F351C4}" dt="2018-06-05T21:05:08.487" v="1821" actId="26606"/>
          <ac:picMkLst>
            <pc:docMk/>
            <pc:sldMk cId="528028126" sldId="267"/>
            <ac:picMk id="11" creationId="{64B96F18-CD12-4126-B704-537BF7D4264F}"/>
          </ac:picMkLst>
        </pc:picChg>
      </pc:sldChg>
      <pc:sldChg chg="add">
        <pc:chgData name="Kostas Sfikas" userId="e5302212731a577a" providerId="LiveId" clId="{8D584617-92C1-4B6A-B031-D72991F351C4}" dt="2018-06-05T21:12:22.815" v="1858"/>
        <pc:sldMkLst>
          <pc:docMk/>
          <pc:sldMk cId="2815889408" sldId="268"/>
        </pc:sldMkLst>
      </pc:sldChg>
      <pc:sldMasterChg chg="modSp modSldLayout">
        <pc:chgData name="Kostas Sfikas" userId="e5302212731a577a" providerId="LiveId" clId="{8D584617-92C1-4B6A-B031-D72991F351C4}" dt="2018-06-05T19:50:19.291" v="177" actId="207"/>
        <pc:sldMasterMkLst>
          <pc:docMk/>
          <pc:sldMasterMk cId="3608351340" sldId="2147484049"/>
        </pc:sldMasterMkLst>
        <pc:spChg chg="mod">
          <ac:chgData name="Kostas Sfikas" userId="e5302212731a577a" providerId="LiveId" clId="{8D584617-92C1-4B6A-B031-D72991F351C4}" dt="2018-06-05T19:50:19.291" v="177" actId="207"/>
          <ac:spMkLst>
            <pc:docMk/>
            <pc:sldMasterMk cId="3608351340" sldId="2147484049"/>
            <ac:spMk id="2" creationId="{00000000-0000-0000-0000-000000000000}"/>
          </ac:spMkLst>
        </pc:spChg>
        <pc:sldLayoutChg chg="modSp">
          <pc:chgData name="Kostas Sfikas" userId="e5302212731a577a" providerId="LiveId" clId="{8D584617-92C1-4B6A-B031-D72991F351C4}" dt="2018-06-05T19:49:48.071" v="173" actId="207"/>
          <pc:sldLayoutMkLst>
            <pc:docMk/>
            <pc:sldMasterMk cId="3608351340" sldId="2147484049"/>
            <pc:sldLayoutMk cId="2884294563" sldId="2147484054"/>
          </pc:sldLayoutMkLst>
          <pc:spChg chg="mod">
            <ac:chgData name="Kostas Sfikas" userId="e5302212731a577a" providerId="LiveId" clId="{8D584617-92C1-4B6A-B031-D72991F351C4}" dt="2018-06-05T19:49:43.028" v="172" actId="207"/>
            <ac:spMkLst>
              <pc:docMk/>
              <pc:sldMasterMk cId="3608351340" sldId="2147484049"/>
              <pc:sldLayoutMk cId="2884294563" sldId="2147484054"/>
              <ac:spMk id="3" creationId="{00000000-0000-0000-0000-000000000000}"/>
            </ac:spMkLst>
          </pc:spChg>
          <pc:spChg chg="mod">
            <ac:chgData name="Kostas Sfikas" userId="e5302212731a577a" providerId="LiveId" clId="{8D584617-92C1-4B6A-B031-D72991F351C4}" dt="2018-06-05T19:49:48.071" v="173" actId="207"/>
            <ac:spMkLst>
              <pc:docMk/>
              <pc:sldMasterMk cId="3608351340" sldId="2147484049"/>
              <pc:sldLayoutMk cId="2884294563" sldId="2147484054"/>
              <ac:spMk id="5" creationId="{00000000-0000-0000-0000-000000000000}"/>
            </ac:spMkLst>
          </pc:spChg>
        </pc:sldLayoutChg>
        <pc:sldLayoutChg chg="modSp">
          <pc:chgData name="Kostas Sfikas" userId="e5302212731a577a" providerId="LiveId" clId="{8D584617-92C1-4B6A-B031-D72991F351C4}" dt="2018-06-05T19:49:53.718" v="174" actId="207"/>
          <pc:sldLayoutMkLst>
            <pc:docMk/>
            <pc:sldMasterMk cId="3608351340" sldId="2147484049"/>
            <pc:sldLayoutMk cId="2740709152" sldId="2147484057"/>
          </pc:sldLayoutMkLst>
          <pc:spChg chg="mod">
            <ac:chgData name="Kostas Sfikas" userId="e5302212731a577a" providerId="LiveId" clId="{8D584617-92C1-4B6A-B031-D72991F351C4}" dt="2018-06-05T19:49:53.718" v="174" actId="207"/>
            <ac:spMkLst>
              <pc:docMk/>
              <pc:sldMasterMk cId="3608351340" sldId="2147484049"/>
              <pc:sldLayoutMk cId="2740709152" sldId="2147484057"/>
              <ac:spMk id="2" creationId="{00000000-0000-0000-0000-000000000000}"/>
            </ac:spMkLst>
          </pc:spChg>
        </pc:sldLayoutChg>
        <pc:sldLayoutChg chg="modSp">
          <pc:chgData name="Kostas Sfikas" userId="e5302212731a577a" providerId="LiveId" clId="{8D584617-92C1-4B6A-B031-D72991F351C4}" dt="2018-06-05T19:50:14.261" v="176" actId="207"/>
          <pc:sldLayoutMkLst>
            <pc:docMk/>
            <pc:sldMasterMk cId="3608351340" sldId="2147484049"/>
            <pc:sldLayoutMk cId="1773578239" sldId="2147484059"/>
          </pc:sldLayoutMkLst>
          <pc:spChg chg="mod">
            <ac:chgData name="Kostas Sfikas" userId="e5302212731a577a" providerId="LiveId" clId="{8D584617-92C1-4B6A-B031-D72991F351C4}" dt="2018-06-05T19:50:14.261" v="176" actId="207"/>
            <ac:spMkLst>
              <pc:docMk/>
              <pc:sldMasterMk cId="3608351340" sldId="2147484049"/>
              <pc:sldLayoutMk cId="1773578239" sldId="2147484059"/>
              <ac:spMk id="2" creationId="{00000000-0000-0000-0000-000000000000}"/>
            </ac:spMkLst>
          </pc:spChg>
        </pc:sldLayoutChg>
        <pc:sldLayoutChg chg="modSp">
          <pc:chgData name="Kostas Sfikas" userId="e5302212731a577a" providerId="LiveId" clId="{8D584617-92C1-4B6A-B031-D72991F351C4}" dt="2018-06-05T19:50:10.514" v="175" actId="207"/>
          <pc:sldLayoutMkLst>
            <pc:docMk/>
            <pc:sldMasterMk cId="3608351340" sldId="2147484049"/>
            <pc:sldLayoutMk cId="37318329" sldId="2147484060"/>
          </pc:sldLayoutMkLst>
          <pc:spChg chg="mod">
            <ac:chgData name="Kostas Sfikas" userId="e5302212731a577a" providerId="LiveId" clId="{8D584617-92C1-4B6A-B031-D72991F351C4}" dt="2018-06-05T19:50:10.514" v="175" actId="207"/>
            <ac:spMkLst>
              <pc:docMk/>
              <pc:sldMasterMk cId="3608351340" sldId="2147484049"/>
              <pc:sldLayoutMk cId="37318329" sldId="2147484060"/>
              <ac:spMk id="2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E98CBC26-0C83-4B41-B564-54E684B4CF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68B653E-19F9-4C37-AF08-8C1A0BE18C2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657E2-65E4-4F9E-896D-274329180C2E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A961A0E4-092D-4089-A950-6DD2784C01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965C3487-13D9-4531-9137-ECC4F7E2C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172CA2E-BFFC-4E7E-8987-BAD6863705D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3908F3D-CCEA-4C22-981F-781410644C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CEF8A-9DFF-4336-8A7C-D7E30C5E2E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38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CEF8A-9DFF-4336-8A7C-D7E30C5E2EA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568" y="758952"/>
            <a:ext cx="7064967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rgbClr val="D9DBC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68" y="4800600"/>
            <a:ext cx="7064967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C7BAC43D-D48A-45E1-A450-A0215078F2D0}" type="datetime1">
              <a:rPr lang="en-US" smtClean="0"/>
              <a:pPr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A5252CFF-1ABD-4393-94D1-FDAE0989B9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34296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C98B897-D464-4315-A854-803AE1D5F641}"/>
              </a:ext>
            </a:extLst>
          </p:cNvPr>
          <p:cNvSpPr/>
          <p:nvPr userDrawn="1"/>
        </p:nvSpPr>
        <p:spPr>
          <a:xfrm>
            <a:off x="7153159" y="0"/>
            <a:ext cx="1992431" cy="6858000"/>
          </a:xfrm>
          <a:prstGeom prst="rect">
            <a:avLst/>
          </a:prstGeom>
          <a:blipFill dpi="0" rotWithShape="1">
            <a:blip r:embed="rId2" cstate="print">
              <a:alphaModFix amt="30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76328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E3016-2269-4F3B-BB6B-2D799D23A8B8}" type="datetime1">
              <a:rPr lang="en-US" smtClean="0"/>
              <a:pPr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57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7651" y="381000"/>
            <a:ext cx="1857698" cy="5897562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99" y="381000"/>
            <a:ext cx="5801732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D4B3-5415-4EF2-860C-9E2E498ECF04}" type="datetime1">
              <a:rPr lang="en-US" smtClean="0"/>
              <a:pPr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568" y="758952"/>
            <a:ext cx="7064967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rgbClr val="D9DBC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68" y="4800600"/>
            <a:ext cx="7064967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C7BAC43D-D48A-45E1-A450-A0215078F2D0}" type="datetime1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3/20/2019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A5252CFF-1ABD-4393-94D1-FDAE0989B9C9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6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C98B897-D464-4315-A854-803AE1D5F641}"/>
              </a:ext>
            </a:extLst>
          </p:cNvPr>
          <p:cNvSpPr/>
          <p:nvPr userDrawn="1"/>
        </p:nvSpPr>
        <p:spPr>
          <a:xfrm>
            <a:off x="7153158" y="0"/>
            <a:ext cx="1992431" cy="6858000"/>
          </a:xfrm>
          <a:prstGeom prst="rect">
            <a:avLst/>
          </a:prstGeom>
          <a:blipFill dpi="0" rotWithShape="1">
            <a:blip r:embed="rId2" cstate="print">
              <a:alphaModFix amt="30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990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FBDE-2CB6-4A05-A31D-649D20E87D86}" type="datetime1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3/20/2019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48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568" y="758952"/>
            <a:ext cx="7064967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568" y="4800600"/>
            <a:ext cx="7064967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9947-F3A0-4BAF-B27E-DD64AA6EAD8F}" type="datetime1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3/20/2019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6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68222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568" y="1828801"/>
            <a:ext cx="3361004" cy="4351337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658" y="1828801"/>
            <a:ext cx="3361004" cy="4351337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3E9C-4FE0-4DE5-95CF-691158263C29}" type="datetime1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3/20/2019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706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568" y="1713655"/>
            <a:ext cx="3361004" cy="731520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568" y="2507550"/>
            <a:ext cx="3361004" cy="366465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5658" y="1713655"/>
            <a:ext cx="3361004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8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5658" y="2507550"/>
            <a:ext cx="3361004" cy="366465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486B2-BD5A-4A3F-9756-8C3F1124A24A}" type="datetime1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3/20/2019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674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D3A3-431C-451D-98A2-D838768819C3}" type="datetime1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3/20/2019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746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D743F-A548-475D-8CE9-94579BCAFEEF}" type="datetime1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3/20/2019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896934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045" y="457201"/>
            <a:ext cx="2400717" cy="1600197"/>
          </a:xfrm>
        </p:spPr>
        <p:txBody>
          <a:bodyPr anchor="b">
            <a:noAutofit/>
          </a:bodyPr>
          <a:lstStyle>
            <a:lvl1pPr>
              <a:defRPr sz="36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787" y="685800"/>
            <a:ext cx="4560091" cy="5486400"/>
          </a:xfrm>
        </p:spPr>
        <p:txBody>
          <a:bodyPr>
            <a:normAutofit/>
          </a:bodyPr>
          <a:lstStyle>
            <a:lvl1pPr>
              <a:defRPr sz="40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045" y="2099735"/>
            <a:ext cx="2400717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3D67-559B-41DE-B395-36E2A8B44A56}" type="datetime1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3/20/2019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774016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FBDE-2CB6-4A05-A31D-649D20E87D86}" type="datetime1">
              <a:rPr lang="en-US" smtClean="0"/>
              <a:pPr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332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71101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919" y="5257800"/>
            <a:ext cx="74879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71101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919" y="6108590"/>
            <a:ext cx="74879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4471-BB91-477B-A523-2B521EA478F1}" type="datetime1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3/20/2019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109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E3016-2269-4F3B-BB6B-2D799D23A8B8}" type="datetime1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3/20/2019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41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7651" y="381000"/>
            <a:ext cx="1857698" cy="5897562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99" y="381000"/>
            <a:ext cx="5801732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D4B3-5415-4EF2-860C-9E2E498ECF04}" type="datetime1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3/20/2019</a:t>
            </a:fld>
            <a:endParaRPr lang="en-US" dirty="0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041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568" y="758952"/>
            <a:ext cx="7064967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568" y="4800600"/>
            <a:ext cx="7064967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9947-F3A0-4BAF-B27E-DD64AA6EAD8F}" type="datetime1">
              <a:rPr lang="en-US" smtClean="0"/>
              <a:pPr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34296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88878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568" y="1828803"/>
            <a:ext cx="3361004" cy="4351337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659" y="1828803"/>
            <a:ext cx="3361004" cy="4351337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3E9C-4FE0-4DE5-95CF-691158263C29}" type="datetime1">
              <a:rPr lang="en-US" smtClean="0"/>
              <a:pPr/>
              <a:t>3/20/2019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24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568" y="1713655"/>
            <a:ext cx="3361004" cy="731520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568" y="2507550"/>
            <a:ext cx="3361004" cy="366465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5659" y="1713655"/>
            <a:ext cx="3361004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8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5659" y="2507550"/>
            <a:ext cx="3361004" cy="366465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486B2-BD5A-4A3F-9756-8C3F1124A24A}" type="datetime1">
              <a:rPr lang="en-US" smtClean="0"/>
              <a:pPr/>
              <a:t>3/20/2019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294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D3A3-431C-451D-98A2-D838768819C3}" type="datetime1">
              <a:rPr lang="en-US" smtClean="0"/>
              <a:pPr/>
              <a:t>3/20/2019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9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D743F-A548-475D-8CE9-94579BCAFEEF}" type="datetime1">
              <a:rPr lang="en-US" smtClean="0"/>
              <a:pPr/>
              <a:t>3/20/2019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7425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045" y="457203"/>
            <a:ext cx="2400717" cy="1600197"/>
          </a:xfrm>
        </p:spPr>
        <p:txBody>
          <a:bodyPr anchor="b">
            <a:noAutofit/>
          </a:bodyPr>
          <a:lstStyle>
            <a:lvl1pPr>
              <a:defRPr sz="36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788" y="685800"/>
            <a:ext cx="4560091" cy="5486400"/>
          </a:xfrm>
        </p:spPr>
        <p:txBody>
          <a:bodyPr>
            <a:normAutofit/>
          </a:bodyPr>
          <a:lstStyle>
            <a:lvl1pPr>
              <a:defRPr sz="40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045" y="2099737"/>
            <a:ext cx="2400717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3D67-559B-41DE-B395-36E2A8B44A56}" type="datetime1">
              <a:rPr lang="en-US" smtClean="0"/>
              <a:pPr/>
              <a:t>3/20/2019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70915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5105400"/>
            <a:ext cx="8471101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919" y="5257800"/>
            <a:ext cx="74879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3"/>
            <a:ext cx="8471101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919" y="6108592"/>
            <a:ext cx="74879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4471-BB91-477B-A523-2B521EA478F1}" type="datetime1">
              <a:rPr lang="en-US" smtClean="0"/>
              <a:pPr/>
              <a:t>3/20/2019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2CFF-1ABD-4393-94D1-FDAE0989B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833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569" y="365760"/>
            <a:ext cx="7270742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568" y="1828803"/>
            <a:ext cx="644764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61563" y="1044157"/>
            <a:ext cx="1904999" cy="2738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82A2B1F8-2A9F-412E-A417-DBBBC452B127}" type="datetime1">
              <a:rPr lang="en-US" smtClean="0"/>
              <a:pPr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023361" y="4092157"/>
            <a:ext cx="3581400" cy="2738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1102" y="6172203"/>
            <a:ext cx="685919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A5252CFF-1ABD-4393-94D1-FDAE0989B9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0C1BADD-DB19-465D-BA71-DB4590E9B277}"/>
              </a:ext>
            </a:extLst>
          </p:cNvPr>
          <p:cNvSpPr/>
          <p:nvPr userDrawn="1"/>
        </p:nvSpPr>
        <p:spPr>
          <a:xfrm>
            <a:off x="7153159" y="0"/>
            <a:ext cx="1992431" cy="6858000"/>
          </a:xfrm>
          <a:prstGeom prst="rect">
            <a:avLst/>
          </a:prstGeom>
          <a:blipFill dpi="0" rotWithShape="1">
            <a:blip r:embed="rId13" cstate="print">
              <a:alphaModFix amt="30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80DCF2E-4901-4B50-83C3-C11C4514C1E2}"/>
              </a:ext>
            </a:extLst>
          </p:cNvPr>
          <p:cNvSpPr/>
          <p:nvPr userDrawn="1"/>
        </p:nvSpPr>
        <p:spPr>
          <a:xfrm>
            <a:off x="1" y="0"/>
            <a:ext cx="34296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08351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spc="-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3600" kern="1200" spc="10" baseline="0">
          <a:solidFill>
            <a:srgbClr val="4472C4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3200" kern="1200">
          <a:solidFill>
            <a:srgbClr val="4472C4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2800" kern="1200">
          <a:solidFill>
            <a:srgbClr val="4472C4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2800" kern="1200">
          <a:solidFill>
            <a:srgbClr val="4472C4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2800" kern="1200">
          <a:solidFill>
            <a:srgbClr val="4472C4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B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569" y="365760"/>
            <a:ext cx="7270742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568" y="1828801"/>
            <a:ext cx="644764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61562" y="1044155"/>
            <a:ext cx="1904999" cy="2738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82A2B1F8-2A9F-412E-A417-DBBBC452B127}" type="datetime1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3/20/2019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023361" y="4092155"/>
            <a:ext cx="3581400" cy="2738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1101" y="6172201"/>
            <a:ext cx="685919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A5252CFF-1ABD-4393-94D1-FDAE0989B9C9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0C1BADD-DB19-465D-BA71-DB4590E9B277}"/>
              </a:ext>
            </a:extLst>
          </p:cNvPr>
          <p:cNvSpPr/>
          <p:nvPr userDrawn="1"/>
        </p:nvSpPr>
        <p:spPr>
          <a:xfrm>
            <a:off x="7153158" y="0"/>
            <a:ext cx="1992431" cy="6858000"/>
          </a:xfrm>
          <a:prstGeom prst="rect">
            <a:avLst/>
          </a:prstGeom>
          <a:blipFill dpi="0" rotWithShape="1">
            <a:blip r:embed="rId13" cstate="print">
              <a:alphaModFix amt="30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80DCF2E-4901-4B50-83C3-C11C4514C1E2}"/>
              </a:ext>
            </a:extLst>
          </p:cNvPr>
          <p:cNvSpPr/>
          <p:nvPr userDrawn="1"/>
        </p:nvSpPr>
        <p:spPr>
          <a:xfrm>
            <a:off x="0" y="0"/>
            <a:ext cx="34296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38655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spc="-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3600" kern="1200" spc="10" baseline="0">
          <a:solidFill>
            <a:srgbClr val="4472C4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3200" kern="1200">
          <a:solidFill>
            <a:srgbClr val="4472C4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2800" kern="1200">
          <a:solidFill>
            <a:srgbClr val="4472C4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2800" kern="1200">
          <a:solidFill>
            <a:srgbClr val="4472C4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2800" kern="1200">
          <a:solidFill>
            <a:srgbClr val="4472C4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ata.gov.g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C709BB-7F11-4808-A3A8-FA18B83558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FFFFEB"/>
                </a:solidFill>
              </a:rPr>
              <a:t>Ανοιχτά Δεδομένα στην Ελλάδα:</a:t>
            </a:r>
            <a:br>
              <a:rPr lang="el-GR" dirty="0">
                <a:solidFill>
                  <a:srgbClr val="FFFFEB"/>
                </a:solidFill>
              </a:rPr>
            </a:br>
            <a:r>
              <a:rPr lang="el-GR" sz="4800" i="1" dirty="0">
                <a:solidFill>
                  <a:srgbClr val="FFFFEB"/>
                </a:solidFill>
              </a:rPr>
              <a:t>από το Παρόν στο Μέλλον</a:t>
            </a:r>
            <a:endParaRPr lang="en-US" i="1" dirty="0">
              <a:solidFill>
                <a:srgbClr val="FFFFEB"/>
              </a:solidFill>
            </a:endParaRPr>
          </a:p>
        </p:txBody>
      </p:sp>
      <p:pic>
        <p:nvPicPr>
          <p:cNvPr id="4" name="3 - Εικόνα" descr="http://www.minadmin.gov.gr/wp-content/uploads/cropped-Logo-Ypourgeio-White-m40006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48" y="11366"/>
            <a:ext cx="6043252" cy="1045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7342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1726B5D6-7BD4-43EB-B1F1-27DF56546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274" y="1007204"/>
            <a:ext cx="7270742" cy="1325562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Βασικά Μεγέθη σήμερα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90E54C6-BB81-4D37-A718-BF6D39663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10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5369F9-33EB-439B-8A81-4A6C3E1C8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150" y="2743200"/>
            <a:ext cx="7902053" cy="2988860"/>
          </a:xfrm>
        </p:spPr>
        <p:txBody>
          <a:bodyPr>
            <a:normAutofit/>
          </a:bodyPr>
          <a:lstStyle/>
          <a:p>
            <a:r>
              <a:rPr lang="el-GR" sz="2800" b="1" dirty="0">
                <a:solidFill>
                  <a:schemeClr val="tx1"/>
                </a:solidFill>
              </a:rPr>
              <a:t>Σύνολα </a:t>
            </a:r>
            <a:r>
              <a:rPr lang="el-GR" sz="2800" b="1" dirty="0" smtClean="0">
                <a:solidFill>
                  <a:schemeClr val="tx1"/>
                </a:solidFill>
              </a:rPr>
              <a:t>Ανοιχτών Δεδομένων</a:t>
            </a:r>
            <a:r>
              <a:rPr lang="el-GR" sz="2800" b="1" dirty="0">
                <a:solidFill>
                  <a:schemeClr val="tx1"/>
                </a:solidFill>
              </a:rPr>
              <a:t>: </a:t>
            </a:r>
            <a:r>
              <a:rPr lang="el-GR" sz="2800" b="1" dirty="0" smtClean="0">
                <a:solidFill>
                  <a:schemeClr val="tx1"/>
                </a:solidFill>
              </a:rPr>
              <a:t>		</a:t>
            </a:r>
            <a:r>
              <a:rPr lang="en-US" sz="2800" b="1" dirty="0" smtClean="0">
                <a:solidFill>
                  <a:schemeClr val="tx1"/>
                </a:solidFill>
              </a:rPr>
              <a:t>9</a:t>
            </a:r>
            <a:r>
              <a:rPr lang="el-GR" sz="2800" b="1" dirty="0" smtClean="0">
                <a:solidFill>
                  <a:schemeClr val="tx1"/>
                </a:solidFill>
              </a:rPr>
              <a:t>.</a:t>
            </a:r>
            <a:r>
              <a:rPr lang="en-US" sz="2800" b="1" dirty="0" smtClean="0">
                <a:solidFill>
                  <a:schemeClr val="tx1"/>
                </a:solidFill>
              </a:rPr>
              <a:t>019</a:t>
            </a:r>
            <a:endParaRPr lang="el-GR" sz="2800" b="1" dirty="0">
              <a:solidFill>
                <a:schemeClr val="tx1"/>
              </a:solidFill>
            </a:endParaRPr>
          </a:p>
          <a:p>
            <a:r>
              <a:rPr lang="el-GR" sz="2800" b="1" dirty="0">
                <a:solidFill>
                  <a:schemeClr val="tx1"/>
                </a:solidFill>
              </a:rPr>
              <a:t>Φορείς Διάθεσης Δεδομένων: </a:t>
            </a:r>
            <a:r>
              <a:rPr lang="el-GR" sz="2800" b="1" dirty="0" smtClean="0">
                <a:solidFill>
                  <a:schemeClr val="tx1"/>
                </a:solidFill>
              </a:rPr>
              <a:t>		   </a:t>
            </a:r>
            <a:r>
              <a:rPr lang="en-US" sz="2800" b="1" dirty="0" smtClean="0">
                <a:solidFill>
                  <a:schemeClr val="tx1"/>
                </a:solidFill>
              </a:rPr>
              <a:t>334</a:t>
            </a:r>
            <a:endParaRPr lang="el-GR" sz="2800" b="1" dirty="0">
              <a:solidFill>
                <a:schemeClr val="tx1"/>
              </a:solidFill>
            </a:endParaRPr>
          </a:p>
          <a:p>
            <a:r>
              <a:rPr lang="el-GR" sz="2800" b="1" dirty="0">
                <a:solidFill>
                  <a:schemeClr val="tx1"/>
                </a:solidFill>
              </a:rPr>
              <a:t>Θεματικές Ομάδες: </a:t>
            </a:r>
            <a:r>
              <a:rPr lang="el-GR" sz="2800" b="1" dirty="0" smtClean="0">
                <a:solidFill>
                  <a:schemeClr val="tx1"/>
                </a:solidFill>
              </a:rPr>
              <a:t>				     17</a:t>
            </a:r>
            <a:endParaRPr lang="el-GR" sz="2800" b="1" dirty="0">
              <a:solidFill>
                <a:schemeClr val="tx1"/>
              </a:solidFill>
            </a:endParaRPr>
          </a:p>
          <a:p>
            <a:r>
              <a:rPr lang="el-GR" sz="2800" b="1" dirty="0" err="1" smtClean="0">
                <a:solidFill>
                  <a:schemeClr val="tx1"/>
                </a:solidFill>
              </a:rPr>
              <a:t>Επισκεψιμότητα</a:t>
            </a:r>
            <a:r>
              <a:rPr lang="el-GR" sz="2800" b="1" dirty="0" smtClean="0">
                <a:solidFill>
                  <a:schemeClr val="tx1"/>
                </a:solidFill>
              </a:rPr>
              <a:t> από 145 χώρες</a:t>
            </a:r>
            <a:endParaRPr lang="el-GR" sz="2800" b="1" dirty="0">
              <a:solidFill>
                <a:schemeClr val="tx1"/>
              </a:solidFill>
            </a:endParaRPr>
          </a:p>
          <a:p>
            <a:endParaRPr lang="el-GR" dirty="0"/>
          </a:p>
        </p:txBody>
      </p:sp>
      <p:sp>
        <p:nvSpPr>
          <p:cNvPr id="6" name="TextBox 10"/>
          <p:cNvSpPr txBox="1"/>
          <p:nvPr/>
        </p:nvSpPr>
        <p:spPr bwMode="auto">
          <a:xfrm>
            <a:off x="1421409" y="413975"/>
            <a:ext cx="5401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ΕΛΛΗΝΙΚΗ ΔΗΜΟΚΡΑΤΙΑ</a:t>
            </a:r>
            <a:endParaRPr lang="en-US" altLang="el-GR" dirty="0">
              <a:solidFill>
                <a:srgbClr val="1F497D"/>
              </a:solidFill>
              <a:latin typeface="Calibri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Υπουργείο </a:t>
            </a:r>
            <a:r>
              <a:rPr lang="el-GR" altLang="el-GR" dirty="0" smtClean="0">
                <a:solidFill>
                  <a:srgbClr val="1F497D"/>
                </a:solidFill>
                <a:latin typeface="Calibri"/>
              </a:rPr>
              <a:t>Διοικητικής Ανασυγκρότησης</a:t>
            </a:r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88" y="188643"/>
            <a:ext cx="958315" cy="109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2149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1726B5D6-7BD4-43EB-B1F1-27DF56546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569" y="365760"/>
            <a:ext cx="7270742" cy="1325562"/>
          </a:xfrm>
        </p:spPr>
        <p:txBody>
          <a:bodyPr>
            <a:noAutofit/>
          </a:bodyPr>
          <a:lstStyle/>
          <a:p>
            <a:r>
              <a:rPr lang="el-G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Βασικά Στατιστικά Στοιχεία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90E54C6-BB81-4D37-A718-BF6D39663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1102" y="6172203"/>
            <a:ext cx="685919" cy="593725"/>
          </a:xfrm>
        </p:spPr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11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4967" t="28283" r="20617" b="40584"/>
          <a:stretch>
            <a:fillRect/>
          </a:stretch>
        </p:blipFill>
        <p:spPr bwMode="auto">
          <a:xfrm>
            <a:off x="889075" y="1610436"/>
            <a:ext cx="7022024" cy="524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8028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AF9502-12C6-4565-875F-88CF2D5E9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358" y="2920623"/>
            <a:ext cx="6447640" cy="3750837"/>
          </a:xfrm>
        </p:spPr>
        <p:txBody>
          <a:bodyPr>
            <a:normAutofit fontScale="47500" lnSpcReduction="20000"/>
          </a:bodyPr>
          <a:lstStyle/>
          <a:p>
            <a:r>
              <a:rPr lang="el-GR" b="1" dirty="0">
                <a:solidFill>
                  <a:schemeClr val="tx1"/>
                </a:solidFill>
              </a:rPr>
              <a:t>Το σύνολο των </a:t>
            </a:r>
            <a:r>
              <a:rPr lang="el-GR" b="1" dirty="0" smtClean="0">
                <a:solidFill>
                  <a:schemeClr val="tx1"/>
                </a:solidFill>
              </a:rPr>
              <a:t>ανοιχτών δεδομένων των δημόσιων φορέων διαθέσιμο </a:t>
            </a:r>
            <a:r>
              <a:rPr lang="el-GR" b="1" dirty="0">
                <a:solidFill>
                  <a:schemeClr val="tx1"/>
                </a:solidFill>
              </a:rPr>
              <a:t>στους πολίτες και στους </a:t>
            </a:r>
            <a:r>
              <a:rPr lang="el-GR" b="1" dirty="0" smtClean="0">
                <a:solidFill>
                  <a:schemeClr val="tx1"/>
                </a:solidFill>
              </a:rPr>
              <a:t>οργανισμούς, με σεβασμό στα προσωπικά δεδομένα</a:t>
            </a:r>
            <a:endParaRPr lang="el-GR" b="1" dirty="0">
              <a:solidFill>
                <a:schemeClr val="tx1"/>
              </a:solidFill>
            </a:endParaRPr>
          </a:p>
          <a:p>
            <a:r>
              <a:rPr lang="el-GR" b="1" dirty="0">
                <a:solidFill>
                  <a:schemeClr val="tx1"/>
                </a:solidFill>
              </a:rPr>
              <a:t>Αυτοματοποίηση των διαδικασιών απόκτησης και μετάδοσης ανοιχτών δεδομένων</a:t>
            </a:r>
          </a:p>
          <a:p>
            <a:r>
              <a:rPr lang="el-GR" b="1" dirty="0">
                <a:solidFill>
                  <a:schemeClr val="tx1"/>
                </a:solidFill>
              </a:rPr>
              <a:t>Αυτοματοποίηση των διαδικασιών </a:t>
            </a:r>
            <a:r>
              <a:rPr lang="el-GR" b="1" dirty="0" smtClean="0">
                <a:solidFill>
                  <a:schemeClr val="tx1"/>
                </a:solidFill>
              </a:rPr>
              <a:t>κατηγοριοποίησης των </a:t>
            </a:r>
            <a:r>
              <a:rPr lang="el-GR" b="1" dirty="0">
                <a:solidFill>
                  <a:schemeClr val="tx1"/>
                </a:solidFill>
              </a:rPr>
              <a:t>ανοιχτών δεδομένων</a:t>
            </a:r>
          </a:p>
          <a:p>
            <a:r>
              <a:rPr lang="el-GR" b="1" dirty="0">
                <a:solidFill>
                  <a:schemeClr val="tx1"/>
                </a:solidFill>
              </a:rPr>
              <a:t>Διασύνδεση με τις περιφερειακές πύλες διάθεσης ανοιχτών δεδομένων</a:t>
            </a:r>
          </a:p>
          <a:p>
            <a:r>
              <a:rPr lang="el-GR" b="1" dirty="0">
                <a:solidFill>
                  <a:schemeClr val="tx1"/>
                </a:solidFill>
              </a:rPr>
              <a:t>Μελέτη για αξιοποίηση νέων τεχνολογιών απόκτησης, αποθήκευσης, παραγωγής, αξιοποίησης και διάθεσης των ανοιχτών δεδομένων (</a:t>
            </a:r>
            <a:r>
              <a:rPr lang="en-US" b="1" dirty="0">
                <a:solidFill>
                  <a:schemeClr val="tx1"/>
                </a:solidFill>
              </a:rPr>
              <a:t>blockchain</a:t>
            </a:r>
            <a:r>
              <a:rPr lang="el-GR" b="1" dirty="0">
                <a:solidFill>
                  <a:schemeClr val="tx1"/>
                </a:solidFill>
              </a:rPr>
              <a:t>,</a:t>
            </a:r>
            <a:r>
              <a:rPr lang="en-US" b="1" dirty="0">
                <a:solidFill>
                  <a:schemeClr val="tx1"/>
                </a:solidFill>
              </a:rPr>
              <a:t> big data, </a:t>
            </a:r>
            <a:r>
              <a:rPr lang="el-GR" b="1" dirty="0" smtClean="0">
                <a:solidFill>
                  <a:schemeClr val="tx1"/>
                </a:solidFill>
              </a:rPr>
              <a:t>τεχνητή νοημοσύνη</a:t>
            </a:r>
            <a:r>
              <a:rPr lang="en-US" b="1" dirty="0" smtClean="0">
                <a:solidFill>
                  <a:schemeClr val="tx1"/>
                </a:solidFill>
              </a:rPr>
              <a:t>)</a:t>
            </a:r>
            <a:endParaRPr lang="el-GR" b="1" dirty="0">
              <a:solidFill>
                <a:schemeClr val="tx1"/>
              </a:solidFill>
            </a:endParaRPr>
          </a:p>
          <a:p>
            <a:endParaRPr lang="el-GR" dirty="0"/>
          </a:p>
          <a:p>
            <a:endParaRPr lang="el-GR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558F66D-CC20-4D30-BA26-19EDBE0E5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12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10"/>
          <p:cNvSpPr txBox="1"/>
          <p:nvPr/>
        </p:nvSpPr>
        <p:spPr bwMode="auto">
          <a:xfrm>
            <a:off x="1421409" y="413975"/>
            <a:ext cx="5401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ΕΛΛΗΝΙΚΗ ΔΗΜΟΚΡΑΤΙΑ</a:t>
            </a:r>
            <a:endParaRPr lang="en-US" altLang="el-GR" dirty="0">
              <a:solidFill>
                <a:srgbClr val="1F497D"/>
              </a:solidFill>
              <a:latin typeface="Calibri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Υπουργείο </a:t>
            </a:r>
            <a:r>
              <a:rPr lang="el-GR" altLang="el-GR" dirty="0" smtClean="0">
                <a:solidFill>
                  <a:srgbClr val="1F497D"/>
                </a:solidFill>
                <a:latin typeface="Calibri"/>
              </a:rPr>
              <a:t>Διοικητικής Ανασυγκρότησης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88" y="188643"/>
            <a:ext cx="958315" cy="109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EA6C69-55CB-46D2-97E6-EBEC12D04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921" y="1285638"/>
            <a:ext cx="7270742" cy="1325562"/>
          </a:xfrm>
        </p:spPr>
        <p:txBody>
          <a:bodyPr>
            <a:noAutofit/>
          </a:bodyPr>
          <a:lstStyle/>
          <a:p>
            <a:r>
              <a:rPr lang="el-G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Στόχοι για το Μέλλον των Ανοιχτών Δεδομένων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432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EA6C69-55CB-46D2-97E6-EBEC12D04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921" y="737138"/>
            <a:ext cx="7270742" cy="1325562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Σημαντικά επιτεύγματα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AF9502-12C6-4565-875F-88CF2D5E9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358" y="2306472"/>
            <a:ext cx="6447640" cy="4132974"/>
          </a:xfrm>
        </p:spPr>
        <p:txBody>
          <a:bodyPr>
            <a:normAutofit fontScale="92500" lnSpcReduction="10000"/>
          </a:bodyPr>
          <a:lstStyle/>
          <a:p>
            <a:r>
              <a:rPr lang="el-GR" b="1" dirty="0" smtClean="0">
                <a:solidFill>
                  <a:schemeClr val="tx1"/>
                </a:solidFill>
              </a:rPr>
              <a:t>Η Ελλάδα για το 2018 κατατάχθηκε 8</a:t>
            </a:r>
            <a:r>
              <a:rPr lang="el-GR" b="1" baseline="30000" dirty="0" smtClean="0">
                <a:solidFill>
                  <a:schemeClr val="tx1"/>
                </a:solidFill>
              </a:rPr>
              <a:t>η</a:t>
            </a:r>
            <a:r>
              <a:rPr lang="el-GR" b="1" dirty="0" smtClean="0">
                <a:solidFill>
                  <a:schemeClr val="tx1"/>
                </a:solidFill>
              </a:rPr>
              <a:t> στην Ευρώπη, στην ομάδα </a:t>
            </a:r>
            <a:r>
              <a:rPr lang="en-US" b="1" dirty="0" smtClean="0">
                <a:solidFill>
                  <a:schemeClr val="tx1"/>
                </a:solidFill>
              </a:rPr>
              <a:t>Fast Trackers</a:t>
            </a:r>
          </a:p>
          <a:p>
            <a:r>
              <a:rPr lang="el-GR" b="1" dirty="0" smtClean="0">
                <a:solidFill>
                  <a:schemeClr val="tx1"/>
                </a:solidFill>
              </a:rPr>
              <a:t>Είναι άνω του μέσου όρου του ΟΟΣΑ</a:t>
            </a:r>
          </a:p>
          <a:p>
            <a:r>
              <a:rPr lang="el-GR" b="1" dirty="0" smtClean="0">
                <a:solidFill>
                  <a:schemeClr val="tx1"/>
                </a:solidFill>
              </a:rPr>
              <a:t>Βραβεύθηκε στα </a:t>
            </a:r>
            <a:r>
              <a:rPr lang="en-US" b="1" dirty="0" smtClean="0">
                <a:solidFill>
                  <a:schemeClr val="tx1"/>
                </a:solidFill>
              </a:rPr>
              <a:t>e-GOVERNMENT AWARDS</a:t>
            </a:r>
            <a:r>
              <a:rPr lang="el-GR" b="1" dirty="0" smtClean="0">
                <a:solidFill>
                  <a:schemeClr val="tx1"/>
                </a:solidFill>
              </a:rPr>
              <a:t> για το 2018</a:t>
            </a:r>
            <a:endParaRPr lang="el-GR" b="1" dirty="0">
              <a:solidFill>
                <a:schemeClr val="tx1"/>
              </a:solidFill>
            </a:endParaRPr>
          </a:p>
          <a:p>
            <a:endParaRPr lang="el-GR" dirty="0"/>
          </a:p>
          <a:p>
            <a:endParaRPr lang="el-GR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558F66D-CC20-4D30-BA26-19EDBE0E5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13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10"/>
          <p:cNvSpPr txBox="1"/>
          <p:nvPr/>
        </p:nvSpPr>
        <p:spPr bwMode="auto">
          <a:xfrm>
            <a:off x="1421409" y="413975"/>
            <a:ext cx="5401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ΕΛΛΗΝΙΚΗ ΔΗΜΟΚΡΑΤΙΑ</a:t>
            </a:r>
            <a:endParaRPr lang="en-US" altLang="el-GR" dirty="0">
              <a:solidFill>
                <a:srgbClr val="1F497D"/>
              </a:solidFill>
              <a:latin typeface="Calibri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Υπουργείο </a:t>
            </a:r>
            <a:r>
              <a:rPr lang="el-GR" altLang="el-GR" dirty="0" smtClean="0">
                <a:solidFill>
                  <a:srgbClr val="1F497D"/>
                </a:solidFill>
                <a:latin typeface="Calibri"/>
              </a:rPr>
              <a:t>Διοικητικής Ανασυγκρότησης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88" y="188643"/>
            <a:ext cx="958315" cy="109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012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14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l="50659" t="23498" r="3639" b="11851"/>
          <a:stretch>
            <a:fillRect/>
          </a:stretch>
        </p:blipFill>
        <p:spPr bwMode="auto">
          <a:xfrm>
            <a:off x="419741" y="0"/>
            <a:ext cx="571345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Δεξιό βέλος"/>
          <p:cNvSpPr/>
          <p:nvPr/>
        </p:nvSpPr>
        <p:spPr>
          <a:xfrm>
            <a:off x="5590605" y="3031833"/>
            <a:ext cx="1085185" cy="10372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76130" t="50757" r="16011" b="33578"/>
          <a:stretch>
            <a:fillRect/>
          </a:stretch>
        </p:blipFill>
        <p:spPr bwMode="auto">
          <a:xfrm>
            <a:off x="6675791" y="1760563"/>
            <a:ext cx="2078233" cy="350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TextBox"/>
          <p:cNvSpPr txBox="1"/>
          <p:nvPr/>
        </p:nvSpPr>
        <p:spPr>
          <a:xfrm>
            <a:off x="7350596" y="1419369"/>
            <a:ext cx="465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EL</a:t>
            </a:r>
            <a:endParaRPr lang="el-GR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9" name="8 - Ευθύγραμμο βέλος σύνδεσης"/>
          <p:cNvCxnSpPr/>
          <p:nvPr/>
        </p:nvCxnSpPr>
        <p:spPr>
          <a:xfrm>
            <a:off x="7714906" y="1881032"/>
            <a:ext cx="689724" cy="21723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10 - Έλλειψη"/>
          <p:cNvSpPr/>
          <p:nvPr/>
        </p:nvSpPr>
        <p:spPr>
          <a:xfrm>
            <a:off x="8215235" y="3828200"/>
            <a:ext cx="378791" cy="5322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 l="12426" t="19729" r="67201" b="73135"/>
          <a:stretch>
            <a:fillRect/>
          </a:stretch>
        </p:blipFill>
        <p:spPr bwMode="auto">
          <a:xfrm>
            <a:off x="3507280" y="3"/>
            <a:ext cx="1461368" cy="545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/>
          <a:srcRect l="3521" t="23498" r="49660" b="62983"/>
          <a:stretch>
            <a:fillRect/>
          </a:stretch>
        </p:blipFill>
        <p:spPr bwMode="auto">
          <a:xfrm>
            <a:off x="433278" y="220643"/>
            <a:ext cx="2791566" cy="85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15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l="11978" t="26038" r="7873" b="10576"/>
          <a:stretch>
            <a:fillRect/>
          </a:stretch>
        </p:blipFill>
        <p:spPr bwMode="auto">
          <a:xfrm>
            <a:off x="470930" y="3"/>
            <a:ext cx="8093963" cy="6826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Έλλειψη"/>
          <p:cNvSpPr/>
          <p:nvPr/>
        </p:nvSpPr>
        <p:spPr>
          <a:xfrm>
            <a:off x="3695774" y="6168791"/>
            <a:ext cx="296890" cy="4230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3358" t="20849" r="31716" b="18563"/>
          <a:stretch>
            <a:fillRect/>
          </a:stretch>
        </p:blipFill>
        <p:spPr bwMode="auto">
          <a:xfrm>
            <a:off x="726872" y="532263"/>
            <a:ext cx="3194130" cy="5909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t="12045" r="57015" b="59970"/>
          <a:stretch>
            <a:fillRect/>
          </a:stretch>
        </p:blipFill>
        <p:spPr bwMode="auto">
          <a:xfrm>
            <a:off x="4105277" y="3657601"/>
            <a:ext cx="3931238" cy="272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16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2" descr="http://data.gov.gr/base/images/award_clicker_s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9374" y="300254"/>
            <a:ext cx="2252837" cy="3003261"/>
          </a:xfrm>
          <a:prstGeom prst="rect">
            <a:avLst/>
          </a:prstGeom>
          <a:noFill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 l="13526" t="14121" r="78190" b="80142"/>
          <a:stretch>
            <a:fillRect/>
          </a:stretch>
        </p:blipFill>
        <p:spPr bwMode="auto">
          <a:xfrm>
            <a:off x="5466879" y="3725839"/>
            <a:ext cx="2436548" cy="559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71505" y="1528548"/>
            <a:ext cx="7270742" cy="913400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Επόμενες </a:t>
            </a:r>
            <a:r>
              <a:rPr lang="el-G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δράσεις</a:t>
            </a:r>
            <a:endParaRPr lang="el-G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26095" y="2565780"/>
            <a:ext cx="7120659" cy="3739488"/>
          </a:xfrm>
        </p:spPr>
        <p:txBody>
          <a:bodyPr>
            <a:noAutofit/>
          </a:bodyPr>
          <a:lstStyle/>
          <a:p>
            <a:r>
              <a:rPr lang="el-GR" sz="2000" b="1" u="sng" dirty="0" smtClean="0">
                <a:solidFill>
                  <a:schemeClr val="tx1"/>
                </a:solidFill>
              </a:rPr>
              <a:t>Κατάρτιση του 4ου σχεδίου Δράσης </a:t>
            </a:r>
            <a:r>
              <a:rPr lang="el-GR" sz="2000" b="1" dirty="0" smtClean="0">
                <a:solidFill>
                  <a:schemeClr val="tx1"/>
                </a:solidFill>
              </a:rPr>
              <a:t>στο πλαίσιο του </a:t>
            </a:r>
            <a:r>
              <a:rPr lang="en-US" sz="2000" b="1" dirty="0" smtClean="0">
                <a:solidFill>
                  <a:schemeClr val="tx1"/>
                </a:solidFill>
              </a:rPr>
              <a:t>Open Government Partnership</a:t>
            </a:r>
            <a:r>
              <a:rPr lang="el-GR" sz="2000" b="1" dirty="0" smtClean="0">
                <a:solidFill>
                  <a:schemeClr val="tx1"/>
                </a:solidFill>
              </a:rPr>
              <a:t>, με θεματική τα Ανοικτά Δεδομένα</a:t>
            </a:r>
          </a:p>
          <a:p>
            <a:r>
              <a:rPr lang="el-GR" sz="2000" b="1" u="sng" dirty="0" smtClean="0">
                <a:solidFill>
                  <a:schemeClr val="tx1"/>
                </a:solidFill>
              </a:rPr>
              <a:t>Έγκριση πρότασης έργου στο πλαίσιο </a:t>
            </a:r>
            <a:r>
              <a:rPr lang="el-GR" sz="2000" b="1" u="sng" smtClean="0">
                <a:solidFill>
                  <a:schemeClr val="tx1"/>
                </a:solidFill>
              </a:rPr>
              <a:t>του ΕΣΠΑ για </a:t>
            </a:r>
            <a:r>
              <a:rPr lang="el-GR" sz="2000" b="1" u="sng" dirty="0" smtClean="0">
                <a:solidFill>
                  <a:schemeClr val="tx1"/>
                </a:solidFill>
              </a:rPr>
              <a:t>την νέα πύλη ανοικτών δεδομένων της χώρας, προϋπολογισμού 1.500.000€</a:t>
            </a:r>
            <a:r>
              <a:rPr lang="el-GR" sz="2000" b="1" dirty="0" smtClean="0">
                <a:solidFill>
                  <a:schemeClr val="tx1"/>
                </a:solidFill>
              </a:rPr>
              <a:t>, το οποίο περιλαμβάνει καινοτόμες επιχειρησιακές και τεχνολογικές πρακτικές όπως </a:t>
            </a:r>
            <a:r>
              <a:rPr lang="en-US" sz="2000" b="1" dirty="0" err="1" smtClean="0">
                <a:solidFill>
                  <a:schemeClr val="tx1"/>
                </a:solidFill>
              </a:rPr>
              <a:t>blockchain</a:t>
            </a:r>
            <a:r>
              <a:rPr lang="el-GR" sz="2000" b="1" dirty="0" smtClean="0">
                <a:solidFill>
                  <a:schemeClr val="tx1"/>
                </a:solidFill>
              </a:rPr>
              <a:t>, συνεργατικό περιβάλλον αλληλεπίδρασης με θεσμικούς, επιχειρηματικούς και κοινωνικούς φορείς, λειτουργικότητες συλλογής και ποιοτικής βελτίωσης των παρεχόμενων συνόλων δεδομένων κα.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17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10"/>
          <p:cNvSpPr txBox="1"/>
          <p:nvPr/>
        </p:nvSpPr>
        <p:spPr bwMode="auto">
          <a:xfrm>
            <a:off x="1421409" y="413975"/>
            <a:ext cx="5401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ΕΛΛΗΝΙΚΗ ΔΗΜΟΚΡΑΤΙΑ</a:t>
            </a:r>
            <a:endParaRPr lang="en-US" altLang="el-GR" dirty="0">
              <a:solidFill>
                <a:srgbClr val="1F497D"/>
              </a:solidFill>
              <a:latin typeface="Calibri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Υπουργείο </a:t>
            </a:r>
            <a:r>
              <a:rPr lang="el-GR" altLang="el-GR" dirty="0" smtClean="0">
                <a:solidFill>
                  <a:srgbClr val="1F497D"/>
                </a:solidFill>
                <a:latin typeface="Calibri"/>
              </a:rPr>
              <a:t>Διοικητικής Ανασυγκρότησης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88" y="188643"/>
            <a:ext cx="958315" cy="109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2447" y="1842446"/>
            <a:ext cx="7270742" cy="913400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Επόμενες </a:t>
            </a:r>
            <a:r>
              <a:rPr lang="el-G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δράσεις </a:t>
            </a:r>
            <a:r>
              <a:rPr lang="el-G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l-G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συνεχ</a:t>
            </a:r>
            <a:r>
              <a:rPr lang="el-G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26095" y="2961566"/>
            <a:ext cx="7120659" cy="3343703"/>
          </a:xfrm>
        </p:spPr>
        <p:txBody>
          <a:bodyPr>
            <a:noAutofit/>
          </a:bodyPr>
          <a:lstStyle/>
          <a:p>
            <a:r>
              <a:rPr lang="el-GR" sz="1800" b="1" dirty="0" smtClean="0">
                <a:solidFill>
                  <a:schemeClr val="tx1"/>
                </a:solidFill>
              </a:rPr>
              <a:t>Εντός του </a:t>
            </a:r>
            <a:r>
              <a:rPr lang="el-GR" sz="1800" b="1" dirty="0">
                <a:solidFill>
                  <a:schemeClr val="tx1"/>
                </a:solidFill>
              </a:rPr>
              <a:t>2019 προετοιμάζεται νέα βελτιωμένη - ενδιάμεση (</a:t>
            </a:r>
            <a:r>
              <a:rPr lang="en-US" sz="1800" b="1" dirty="0">
                <a:solidFill>
                  <a:schemeClr val="tx1"/>
                </a:solidFill>
              </a:rPr>
              <a:t>BETA version</a:t>
            </a:r>
            <a:r>
              <a:rPr lang="el-GR" sz="1800" b="1" dirty="0">
                <a:solidFill>
                  <a:schemeClr val="tx1"/>
                </a:solidFill>
              </a:rPr>
              <a:t>) - έκδοση της ιστοσελίδας ανοικτών δεδομένων της </a:t>
            </a:r>
            <a:r>
              <a:rPr lang="el-GR" sz="1800" b="1" dirty="0" smtClean="0">
                <a:solidFill>
                  <a:schemeClr val="tx1"/>
                </a:solidFill>
              </a:rPr>
              <a:t>χώρας, με την προσπάθεια που έχει ξεκινήσει από το προηγούμενο έτος, με ίδια μέσα, στο Υπουργείο Διοικητικής Ανασυγκρότησης</a:t>
            </a:r>
          </a:p>
          <a:p>
            <a:r>
              <a:rPr lang="el-GR" sz="1800" b="1" dirty="0" smtClean="0">
                <a:solidFill>
                  <a:schemeClr val="tx1"/>
                </a:solidFill>
              </a:rPr>
              <a:t>Προώθηση από το Υπουργείο </a:t>
            </a:r>
            <a:r>
              <a:rPr lang="el-GR" sz="1800" b="1" dirty="0">
                <a:solidFill>
                  <a:schemeClr val="tx1"/>
                </a:solidFill>
              </a:rPr>
              <a:t>Διοικητικής </a:t>
            </a:r>
            <a:r>
              <a:rPr lang="el-GR" sz="1800" b="1" dirty="0" smtClean="0">
                <a:solidFill>
                  <a:schemeClr val="tx1"/>
                </a:solidFill>
              </a:rPr>
              <a:t>Ανασυγκρότησης εκπαιδευτικών δράσεων </a:t>
            </a:r>
            <a:r>
              <a:rPr lang="el-GR" sz="1800" b="1" dirty="0">
                <a:solidFill>
                  <a:schemeClr val="tx1"/>
                </a:solidFill>
              </a:rPr>
              <a:t>και </a:t>
            </a:r>
            <a:r>
              <a:rPr lang="el-GR" sz="1800" b="1" dirty="0" smtClean="0">
                <a:solidFill>
                  <a:schemeClr val="tx1"/>
                </a:solidFill>
              </a:rPr>
              <a:t>συνεργασιών, </a:t>
            </a:r>
            <a:r>
              <a:rPr lang="el-GR" sz="1800" b="1" dirty="0">
                <a:solidFill>
                  <a:schemeClr val="tx1"/>
                </a:solidFill>
              </a:rPr>
              <a:t>για την προώθηση των σχετικών ψηφιακών δεξιοτήτων και της </a:t>
            </a:r>
            <a:r>
              <a:rPr lang="el-GR" sz="1800" b="1" dirty="0" smtClean="0">
                <a:solidFill>
                  <a:schemeClr val="tx1"/>
                </a:solidFill>
              </a:rPr>
              <a:t>απασχόλησης, </a:t>
            </a:r>
            <a:r>
              <a:rPr lang="el-GR" sz="1800" b="1" dirty="0">
                <a:solidFill>
                  <a:schemeClr val="tx1"/>
                </a:solidFill>
              </a:rPr>
              <a:t>σε συνδυασμό με την χρήση και επαναχρησιμοποίηση δημόσιων </a:t>
            </a:r>
            <a:r>
              <a:rPr lang="el-GR" sz="1800" b="1" dirty="0" smtClean="0">
                <a:solidFill>
                  <a:schemeClr val="tx1"/>
                </a:solidFill>
              </a:rPr>
              <a:t>δεδομένων, στο πλαίσιο του Σχεδίου Δράσης 2019 της «Εθνικής Συμμαχίας»</a:t>
            </a:r>
            <a:endParaRPr lang="el-GR" sz="1800" b="1" dirty="0">
              <a:solidFill>
                <a:schemeClr val="tx1"/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18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10"/>
          <p:cNvSpPr txBox="1"/>
          <p:nvPr/>
        </p:nvSpPr>
        <p:spPr bwMode="auto">
          <a:xfrm>
            <a:off x="1421409" y="413975"/>
            <a:ext cx="5401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ΕΛΛΗΝΙΚΗ ΔΗΜΟΚΡΑΤΙΑ</a:t>
            </a:r>
            <a:endParaRPr lang="en-US" altLang="el-GR" dirty="0">
              <a:solidFill>
                <a:srgbClr val="1F497D"/>
              </a:solidFill>
              <a:latin typeface="Calibri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Υπουργείο </a:t>
            </a:r>
            <a:r>
              <a:rPr lang="el-GR" altLang="el-GR" dirty="0" smtClean="0">
                <a:solidFill>
                  <a:srgbClr val="1F497D"/>
                </a:solidFill>
                <a:latin typeface="Calibri"/>
              </a:rPr>
              <a:t>Διοικητικής Ανασυγκρότησης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88" y="188643"/>
            <a:ext cx="958315" cy="109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305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EAD699-3E30-48FD-BA32-CAE3B077E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568" y="1692324"/>
            <a:ext cx="7356124" cy="4487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 smtClean="0">
                <a:solidFill>
                  <a:schemeClr val="tx1"/>
                </a:solidFill>
              </a:rPr>
              <a:t>Ανοιχτά δεδομένα του Δημοσίου </a:t>
            </a:r>
            <a:r>
              <a:rPr lang="el-GR" b="1" dirty="0" smtClean="0">
                <a:solidFill>
                  <a:schemeClr val="tx1"/>
                </a:solidFill>
              </a:rPr>
              <a:t>είναι όλες οι πληροφορίες που συλλέγονται από τους φορείς  και </a:t>
            </a:r>
            <a:r>
              <a:rPr lang="el-GR" b="1" dirty="0">
                <a:solidFill>
                  <a:schemeClr val="tx1"/>
                </a:solidFill>
              </a:rPr>
              <a:t>διατίθενται στο ευρύ </a:t>
            </a:r>
            <a:r>
              <a:rPr lang="el-GR" b="1" dirty="0" smtClean="0">
                <a:solidFill>
                  <a:schemeClr val="tx1"/>
                </a:solidFill>
              </a:rPr>
              <a:t>κοινό για λόγους διαφάνειας, ενημέρωσης ή δημοσίου συμφέροντος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5221D9B-FD29-4383-B34A-38E43784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 smtClean="0">
                <a:solidFill>
                  <a:schemeClr val="tx1"/>
                </a:solidFill>
                <a:latin typeface="Calibri" panose="020F0502020204030204" pitchFamily="34" charset="0"/>
              </a:rPr>
              <a:pPr/>
              <a:t>2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10"/>
          <p:cNvSpPr txBox="1"/>
          <p:nvPr/>
        </p:nvSpPr>
        <p:spPr bwMode="auto">
          <a:xfrm>
            <a:off x="1421409" y="413975"/>
            <a:ext cx="5401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ΕΛΛΗΝΙΚΗ ΔΗΜΟΚΡΑΤΙΑ</a:t>
            </a:r>
            <a:endParaRPr lang="en-US" altLang="el-GR" dirty="0">
              <a:solidFill>
                <a:srgbClr val="1F497D"/>
              </a:solidFill>
              <a:latin typeface="Calibri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Υπουργείο </a:t>
            </a:r>
            <a:r>
              <a:rPr lang="el-GR" altLang="el-GR" dirty="0" smtClean="0">
                <a:solidFill>
                  <a:srgbClr val="1F497D"/>
                </a:solidFill>
                <a:latin typeface="Calibri"/>
              </a:rPr>
              <a:t>Διοικητικής Ανασυγκρότησης</a:t>
            </a:r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88" y="188643"/>
            <a:ext cx="958315" cy="109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661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F6FF73F8-C78C-4FFE-BCFF-DE7D3645F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889" y="2402006"/>
            <a:ext cx="7366362" cy="4078382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>
                <a:solidFill>
                  <a:schemeClr val="tx1"/>
                </a:solidFill>
              </a:rPr>
              <a:t>Διοικητικά Έγγραφα που δύναται να διατεθούν στο </a:t>
            </a:r>
            <a:r>
              <a:rPr lang="el-GR" b="1" dirty="0" smtClean="0">
                <a:solidFill>
                  <a:schemeClr val="tx1"/>
                </a:solidFill>
              </a:rPr>
              <a:t>κοινό (πχ. εγκύκλιοι, Υπουργικές αποφάσεις, δαπάνες κα).</a:t>
            </a:r>
            <a:endParaRPr lang="el-GR" b="1" dirty="0">
              <a:solidFill>
                <a:schemeClr val="tx1"/>
              </a:solidFill>
            </a:endParaRPr>
          </a:p>
          <a:p>
            <a:r>
              <a:rPr lang="el-GR" b="1" dirty="0" smtClean="0">
                <a:solidFill>
                  <a:schemeClr val="tx1"/>
                </a:solidFill>
              </a:rPr>
              <a:t>Μελέτες (πχ. πολεοδομικές, οικονομικές κα.)</a:t>
            </a:r>
            <a:endParaRPr lang="el-GR" b="1" dirty="0">
              <a:solidFill>
                <a:schemeClr val="tx1"/>
              </a:solidFill>
            </a:endParaRPr>
          </a:p>
          <a:p>
            <a:r>
              <a:rPr lang="el-GR" b="1" dirty="0">
                <a:solidFill>
                  <a:schemeClr val="tx1"/>
                </a:solidFill>
              </a:rPr>
              <a:t>Στατιστικά </a:t>
            </a:r>
            <a:r>
              <a:rPr lang="el-GR" b="1" dirty="0" smtClean="0">
                <a:solidFill>
                  <a:schemeClr val="tx1"/>
                </a:solidFill>
              </a:rPr>
              <a:t>Δεδομένα (οικονομικοί δείκτες, απογραφές, κα.)</a:t>
            </a:r>
            <a:endParaRPr lang="el-GR" b="1" dirty="0">
              <a:solidFill>
                <a:schemeClr val="tx1"/>
              </a:solidFill>
            </a:endParaRPr>
          </a:p>
          <a:p>
            <a:r>
              <a:rPr lang="el-GR" b="1" dirty="0">
                <a:solidFill>
                  <a:schemeClr val="tx1"/>
                </a:solidFill>
              </a:rPr>
              <a:t>Γεωχωρικά/Υδρογραφικά/Μετεωρολογικά </a:t>
            </a:r>
            <a:r>
              <a:rPr lang="el-GR" b="1" dirty="0" smtClean="0">
                <a:solidFill>
                  <a:schemeClr val="tx1"/>
                </a:solidFill>
              </a:rPr>
              <a:t>Δεδομένα (πχ. χάρτες κα.)</a:t>
            </a:r>
            <a:endParaRPr lang="el-GR" b="1" dirty="0">
              <a:solidFill>
                <a:schemeClr val="tx1"/>
              </a:solidFill>
            </a:endParaRPr>
          </a:p>
          <a:p>
            <a:r>
              <a:rPr lang="el-GR" b="1" dirty="0">
                <a:solidFill>
                  <a:schemeClr val="tx1"/>
                </a:solidFill>
              </a:rPr>
              <a:t>Ερευνητικά </a:t>
            </a:r>
            <a:r>
              <a:rPr lang="el-GR" b="1" dirty="0" smtClean="0">
                <a:solidFill>
                  <a:schemeClr val="tx1"/>
                </a:solidFill>
              </a:rPr>
              <a:t>Δεδομένα (πχ. μελέτες, καινοτόμες υπηρεσίες κα.)</a:t>
            </a:r>
            <a:endParaRPr lang="el-GR" b="1" dirty="0">
              <a:solidFill>
                <a:schemeClr val="tx1"/>
              </a:solidFill>
            </a:endParaRPr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F421F1F-779F-487C-8CBA-3E58721AA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 smtClean="0">
                <a:solidFill>
                  <a:schemeClr val="tx1"/>
                </a:solidFill>
                <a:latin typeface="Calibri" panose="020F0502020204030204" pitchFamily="34" charset="0"/>
              </a:rPr>
              <a:pPr/>
              <a:t>3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10"/>
          <p:cNvSpPr txBox="1"/>
          <p:nvPr/>
        </p:nvSpPr>
        <p:spPr bwMode="auto">
          <a:xfrm>
            <a:off x="1421409" y="413975"/>
            <a:ext cx="5401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ΕΛΛΗΝΙΚΗ ΔΗΜΟΚΡΑΤΙΑ</a:t>
            </a:r>
            <a:endParaRPr lang="en-US" altLang="el-GR" dirty="0">
              <a:solidFill>
                <a:srgbClr val="1F497D"/>
              </a:solidFill>
              <a:latin typeface="Calibri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Υπουργείο </a:t>
            </a:r>
            <a:r>
              <a:rPr lang="el-GR" altLang="el-GR" dirty="0" smtClean="0">
                <a:solidFill>
                  <a:srgbClr val="1F497D"/>
                </a:solidFill>
                <a:latin typeface="Calibri"/>
              </a:rPr>
              <a:t>Διοικητικής Ανασυγκρότησης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88" y="188643"/>
            <a:ext cx="958315" cy="109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EB6548-FA74-4C4B-9641-31CC4CBF7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888" y="970451"/>
            <a:ext cx="7270742" cy="1325562"/>
          </a:xfrm>
        </p:spPr>
        <p:txBody>
          <a:bodyPr/>
          <a:lstStyle/>
          <a:p>
            <a:r>
              <a:rPr lang="el-GR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Παραδείγματα Ανοιχτών  Δεδομένων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558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01E7DB4-4548-4F90-9588-A5CDBB67F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568" y="2442951"/>
            <a:ext cx="7624226" cy="3944203"/>
          </a:xfrm>
        </p:spPr>
        <p:txBody>
          <a:bodyPr>
            <a:normAutofit fontScale="62500" lnSpcReduction="20000"/>
          </a:bodyPr>
          <a:lstStyle/>
          <a:p>
            <a:r>
              <a:rPr lang="el-GR" b="1" dirty="0" smtClean="0">
                <a:solidFill>
                  <a:schemeClr val="tx1"/>
                </a:solidFill>
              </a:rPr>
              <a:t>Τα </a:t>
            </a:r>
            <a:r>
              <a:rPr lang="el-GR" b="1" dirty="0">
                <a:solidFill>
                  <a:schemeClr val="tx1"/>
                </a:solidFill>
              </a:rPr>
              <a:t>ανοιχτά δεδομένα πρέπει να είναι προσβάσιμα, με σαφή μετάδοση και χρησιμοποιούμενα δίχως περιορισμούς για το κοινό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l-GR" b="1" dirty="0" smtClean="0">
                <a:solidFill>
                  <a:schemeClr val="tx1"/>
                </a:solidFill>
              </a:rPr>
              <a:t>Δεδομένα που διατίθενται ανοιχτά πρέπει να έχουν σημαντική αξία για το κοινό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l-GR" b="1" dirty="0" smtClean="0">
                <a:solidFill>
                  <a:schemeClr val="tx1"/>
                </a:solidFill>
              </a:rPr>
              <a:t>Η </a:t>
            </a:r>
            <a:r>
              <a:rPr lang="el-GR" b="1" dirty="0">
                <a:solidFill>
                  <a:schemeClr val="tx1"/>
                </a:solidFill>
              </a:rPr>
              <a:t>διάθεση των δεδομένων </a:t>
            </a:r>
            <a:r>
              <a:rPr lang="el-GR" b="1" dirty="0" smtClean="0">
                <a:solidFill>
                  <a:schemeClr val="tx1"/>
                </a:solidFill>
              </a:rPr>
              <a:t>θα </a:t>
            </a:r>
            <a:r>
              <a:rPr lang="el-GR" b="1" dirty="0">
                <a:solidFill>
                  <a:schemeClr val="tx1"/>
                </a:solidFill>
              </a:rPr>
              <a:t>πρέπει να </a:t>
            </a:r>
            <a:r>
              <a:rPr lang="el-GR" b="1" dirty="0" smtClean="0">
                <a:solidFill>
                  <a:schemeClr val="tx1"/>
                </a:solidFill>
              </a:rPr>
              <a:t>διενεργείται με σεβασμό στην </a:t>
            </a:r>
            <a:r>
              <a:rPr lang="el-GR" b="1" dirty="0" err="1">
                <a:solidFill>
                  <a:schemeClr val="tx1"/>
                </a:solidFill>
              </a:rPr>
              <a:t>ιδιωτικότητα</a:t>
            </a:r>
            <a:r>
              <a:rPr lang="el-GR" b="1" dirty="0">
                <a:solidFill>
                  <a:schemeClr val="tx1"/>
                </a:solidFill>
              </a:rPr>
              <a:t> των </a:t>
            </a:r>
            <a:r>
              <a:rPr lang="el-GR" b="1" dirty="0" smtClean="0">
                <a:solidFill>
                  <a:schemeClr val="tx1"/>
                </a:solidFill>
              </a:rPr>
              <a:t>πολιτών και προσήλωση στις αρχές προστασίας προσωπικών δεδομένων</a:t>
            </a:r>
            <a:endParaRPr lang="el-GR" b="1" dirty="0">
              <a:solidFill>
                <a:schemeClr val="tx1"/>
              </a:solidFill>
            </a:endParaRPr>
          </a:p>
          <a:p>
            <a:r>
              <a:rPr lang="el-GR" b="1" dirty="0">
                <a:solidFill>
                  <a:schemeClr val="tx1"/>
                </a:solidFill>
              </a:rPr>
              <a:t>Η </a:t>
            </a:r>
            <a:r>
              <a:rPr lang="el-GR" b="1" dirty="0" smtClean="0">
                <a:solidFill>
                  <a:schemeClr val="tx1"/>
                </a:solidFill>
              </a:rPr>
              <a:t>δημόσια διοίκηση οφείλει να μεριμνά για την ανάπτυξη και καλλιέργεια της αντίληψης των ανοιχτών δεδομένων</a:t>
            </a:r>
            <a:r>
              <a:rPr lang="el-GR" dirty="0" smtClean="0">
                <a:solidFill>
                  <a:schemeClr val="tx1"/>
                </a:solidFill>
              </a:rPr>
              <a:t>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10A16A-CDB1-412A-86FD-03FF13B6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4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10"/>
          <p:cNvSpPr txBox="1"/>
          <p:nvPr/>
        </p:nvSpPr>
        <p:spPr bwMode="auto">
          <a:xfrm>
            <a:off x="1421409" y="413975"/>
            <a:ext cx="5401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ΕΛΛΗΝΙΚΗ ΔΗΜΟΚΡΑΤΙΑ</a:t>
            </a:r>
            <a:endParaRPr lang="en-US" altLang="el-GR" dirty="0">
              <a:solidFill>
                <a:srgbClr val="1F497D"/>
              </a:solidFill>
              <a:latin typeface="Calibri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Υπουργείο </a:t>
            </a:r>
            <a:r>
              <a:rPr lang="el-GR" altLang="el-GR" dirty="0" smtClean="0">
                <a:solidFill>
                  <a:srgbClr val="1F497D"/>
                </a:solidFill>
                <a:latin typeface="Calibri"/>
              </a:rPr>
              <a:t>Διοικητικής Ανασυγκρότησης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88" y="188643"/>
            <a:ext cx="958315" cy="109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6181DD-5235-470C-9435-E1A1665FA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626" y="1060304"/>
            <a:ext cx="7270742" cy="1325562"/>
          </a:xfrm>
        </p:spPr>
        <p:txBody>
          <a:bodyPr>
            <a:normAutofit/>
          </a:bodyPr>
          <a:lstStyle/>
          <a:p>
            <a:r>
              <a:rPr lang="el-GR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Ανοιχτά εξ’ Ορισμού</a:t>
            </a: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(Open by Default)</a:t>
            </a:r>
          </a:p>
        </p:txBody>
      </p:sp>
    </p:spTree>
    <p:extLst>
      <p:ext uri="{BB962C8B-B14F-4D97-AF65-F5344CB8AC3E}">
        <p14:creationId xmlns:p14="http://schemas.microsoft.com/office/powerpoint/2010/main" val="1950053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32920" y="2047165"/>
            <a:ext cx="7253748" cy="4408226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el-GR" b="1" dirty="0" smtClean="0">
                <a:solidFill>
                  <a:schemeClr val="tx1"/>
                </a:solidFill>
              </a:rPr>
              <a:t>Ενισχύεται σημαντικά η διαφάνεια και η λογοδοσία στο δημόσιο, σε πλήρη ευθυγράμμιση με την αρχή της φανερής δράσης της διοίκησης </a:t>
            </a:r>
          </a:p>
          <a:p>
            <a:pPr lvl="0"/>
            <a:r>
              <a:rPr lang="el-GR" b="1" dirty="0" smtClean="0">
                <a:solidFill>
                  <a:schemeClr val="tx1"/>
                </a:solidFill>
              </a:rPr>
              <a:t>Καθίσταται δυνατή η μείωση κόστους από την αποδοτικότερη λειτουργία του συνόλου του δημοσίων υπηρεσιών, καθώς οι δημόσιοι φορείς αποκτούν πλέον άμεση πρόσβαση σε δεδομένα, δυνατότητα που δεν είχαν  </a:t>
            </a:r>
          </a:p>
          <a:p>
            <a:r>
              <a:rPr lang="el-GR" b="1" dirty="0" smtClean="0">
                <a:solidFill>
                  <a:schemeClr val="tx1"/>
                </a:solidFill>
              </a:rPr>
              <a:t>Δύναται να οδηγήσει σε  απτά οικονομικά οφέλη τόσο ευθέως, από υπηρεσίες που αναπτύσσονται με τα ανοικτά δεδομένα, όσο και από το εισόδημα που δημιουργούν οι νέες θέσεις απασχόλησης, ο σχεδιασμός και η ανάπτυξη υπηρεσιών προστιθέμενης αξίας και συνακόλουθα, η ενίσχυση της ανταγωνιστικότητας συγκεκριμένων κλάδων της οικονομίας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5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10"/>
          <p:cNvSpPr txBox="1"/>
          <p:nvPr/>
        </p:nvSpPr>
        <p:spPr bwMode="auto">
          <a:xfrm>
            <a:off x="1421409" y="413975"/>
            <a:ext cx="5401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ΕΛΛΗΝΙΚΗ ΔΗΜΟΚΡΑΤΙΑ</a:t>
            </a:r>
            <a:endParaRPr lang="en-US" altLang="el-GR" dirty="0">
              <a:solidFill>
                <a:srgbClr val="1F497D"/>
              </a:solidFill>
              <a:latin typeface="Calibri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Υπουργείο </a:t>
            </a:r>
            <a:r>
              <a:rPr lang="el-GR" altLang="el-GR" dirty="0" smtClean="0">
                <a:solidFill>
                  <a:srgbClr val="1F497D"/>
                </a:solidFill>
                <a:latin typeface="Calibri"/>
              </a:rPr>
              <a:t>Διοικητικής Ανασυγκρότησης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88" y="188643"/>
            <a:ext cx="958315" cy="109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32921" y="413973"/>
            <a:ext cx="7270742" cy="1325562"/>
          </a:xfrm>
        </p:spPr>
        <p:txBody>
          <a:bodyPr/>
          <a:lstStyle/>
          <a:p>
            <a:r>
              <a:rPr lang="el-GR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Οφέλη Ανοικτών δεδομένων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916612-FBA8-41BA-8800-180000F82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274" y="2593074"/>
            <a:ext cx="7528692" cy="3805428"/>
          </a:xfrm>
        </p:spPr>
        <p:txBody>
          <a:bodyPr>
            <a:normAutofit fontScale="62500" lnSpcReduction="20000"/>
          </a:bodyPr>
          <a:lstStyle/>
          <a:p>
            <a:r>
              <a:rPr lang="el-GR" b="1" dirty="0" smtClean="0">
                <a:solidFill>
                  <a:schemeClr val="tx1"/>
                </a:solidFill>
              </a:rPr>
              <a:t>Λειτουργεί από το 2015 στο Υπουργείο Διοικητικής Ανασυγκρότησης </a:t>
            </a:r>
            <a:r>
              <a:rPr lang="en-US" b="1" dirty="0" smtClean="0">
                <a:solidFill>
                  <a:schemeClr val="tx1"/>
                </a:solidFill>
                <a:hlinkClick r:id="rId3"/>
              </a:rPr>
              <a:t>http://data.gov.gr</a:t>
            </a:r>
            <a:endParaRPr lang="el-GR" b="1" dirty="0" smtClean="0">
              <a:solidFill>
                <a:schemeClr val="tx1"/>
              </a:solidFill>
            </a:endParaRPr>
          </a:p>
          <a:p>
            <a:r>
              <a:rPr lang="el-GR" b="1" dirty="0" smtClean="0">
                <a:solidFill>
                  <a:schemeClr val="tx1"/>
                </a:solidFill>
              </a:rPr>
              <a:t>Δίνει πρόσβαση στους πολίτες στις βάσεις ανοιχτών δεδομένων του Ελληνικού Δημοσίου</a:t>
            </a:r>
            <a:endParaRPr lang="el-GR" b="1" dirty="0">
              <a:solidFill>
                <a:schemeClr val="tx1"/>
              </a:solidFill>
            </a:endParaRPr>
          </a:p>
          <a:p>
            <a:r>
              <a:rPr lang="el-GR" b="1" dirty="0" smtClean="0">
                <a:solidFill>
                  <a:schemeClr val="tx1"/>
                </a:solidFill>
              </a:rPr>
              <a:t>Αποτελείται από:</a:t>
            </a:r>
          </a:p>
          <a:p>
            <a:pPr lvl="1"/>
            <a:r>
              <a:rPr lang="el-GR" b="1" dirty="0" smtClean="0">
                <a:solidFill>
                  <a:schemeClr val="tx1"/>
                </a:solidFill>
              </a:rPr>
              <a:t>Εθνικό κατάλογο </a:t>
            </a:r>
            <a:r>
              <a:rPr lang="el-GR" b="1" dirty="0">
                <a:solidFill>
                  <a:schemeClr val="tx1"/>
                </a:solidFill>
              </a:rPr>
              <a:t>διάθεσης </a:t>
            </a:r>
            <a:r>
              <a:rPr lang="el-GR" b="1" dirty="0" smtClean="0">
                <a:solidFill>
                  <a:schemeClr val="tx1"/>
                </a:solidFill>
              </a:rPr>
              <a:t>ανοιχτών δεδομένων</a:t>
            </a:r>
            <a:endParaRPr lang="el-GR" b="1" dirty="0">
              <a:solidFill>
                <a:schemeClr val="tx1"/>
              </a:solidFill>
            </a:endParaRPr>
          </a:p>
          <a:p>
            <a:pPr lvl="1"/>
            <a:r>
              <a:rPr lang="el-GR" b="1" dirty="0">
                <a:solidFill>
                  <a:schemeClr val="tx1"/>
                </a:solidFill>
              </a:rPr>
              <a:t>Αποθετήριο </a:t>
            </a:r>
            <a:r>
              <a:rPr lang="el-GR" b="1" dirty="0" smtClean="0">
                <a:solidFill>
                  <a:schemeClr val="tx1"/>
                </a:solidFill>
              </a:rPr>
              <a:t>ανοιχτών δεδομένων</a:t>
            </a:r>
            <a:endParaRPr lang="el-GR" b="1" dirty="0">
              <a:solidFill>
                <a:schemeClr val="tx1"/>
              </a:solidFill>
            </a:endParaRPr>
          </a:p>
          <a:p>
            <a:r>
              <a:rPr lang="el-GR" b="1" dirty="0">
                <a:solidFill>
                  <a:schemeClr val="tx1"/>
                </a:solidFill>
              </a:rPr>
              <a:t>Δυνατότητα </a:t>
            </a:r>
            <a:r>
              <a:rPr lang="el-GR" b="1" dirty="0" smtClean="0">
                <a:solidFill>
                  <a:schemeClr val="tx1"/>
                </a:solidFill>
              </a:rPr>
              <a:t>σύνδεσης με ανοιχτά δεδομένα που </a:t>
            </a:r>
            <a:r>
              <a:rPr lang="el-GR" b="1" dirty="0">
                <a:solidFill>
                  <a:schemeClr val="tx1"/>
                </a:solidFill>
              </a:rPr>
              <a:t>είναι αποθηκευμένα σε </a:t>
            </a:r>
            <a:r>
              <a:rPr lang="el-GR" b="1" dirty="0" err="1">
                <a:solidFill>
                  <a:schemeClr val="tx1"/>
                </a:solidFill>
              </a:rPr>
              <a:t>διακομιστές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smtClean="0">
                <a:solidFill>
                  <a:schemeClr val="tx1"/>
                </a:solidFill>
              </a:rPr>
              <a:t>ή ιστοσελίδες των </a:t>
            </a:r>
            <a:r>
              <a:rPr lang="el-GR" b="1" dirty="0">
                <a:solidFill>
                  <a:schemeClr val="tx1"/>
                </a:solidFill>
              </a:rPr>
              <a:t>ίδιων των φορέων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2940DA9-93EF-4F23-A267-8229AE102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6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10"/>
          <p:cNvSpPr txBox="1"/>
          <p:nvPr/>
        </p:nvSpPr>
        <p:spPr bwMode="auto">
          <a:xfrm>
            <a:off x="1421409" y="413975"/>
            <a:ext cx="5401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ΕΛΛΗΝΙΚΗ ΔΗΜΟΚΡΑΤΙΑ</a:t>
            </a:r>
            <a:endParaRPr lang="en-US" altLang="el-GR" dirty="0">
              <a:solidFill>
                <a:srgbClr val="1F497D"/>
              </a:solidFill>
              <a:latin typeface="Calibri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Υπουργείο </a:t>
            </a:r>
            <a:r>
              <a:rPr lang="el-GR" altLang="el-GR" dirty="0" smtClean="0">
                <a:solidFill>
                  <a:srgbClr val="1F497D"/>
                </a:solidFill>
                <a:latin typeface="Calibri"/>
              </a:rPr>
              <a:t>Διοικητικής Ανασυγκρότησης</a:t>
            </a:r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88" y="188643"/>
            <a:ext cx="958315" cy="109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1B24BE-3339-4757-A943-5C1EE3239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921" y="1060304"/>
            <a:ext cx="7270742" cy="1325562"/>
          </a:xfrm>
        </p:spPr>
        <p:txBody>
          <a:bodyPr>
            <a:normAutofit/>
          </a:bodyPr>
          <a:lstStyle/>
          <a:p>
            <a:r>
              <a:rPr lang="el-GR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Η Πύλη των Ανοιχτών Δεδομένων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87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43C5E11C-B5C4-422D-AF55-489DF2D64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5625" y="2464282"/>
            <a:ext cx="3361004" cy="731520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Εθνικός Κατάλογος </a:t>
            </a:r>
            <a:r>
              <a:rPr lang="el-GR" dirty="0"/>
              <a:t>Δεδομένων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E6D3D18A-B83F-4839-A543-655C3E794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9273" y="3370997"/>
            <a:ext cx="3361004" cy="3074158"/>
          </a:xfrm>
        </p:spPr>
        <p:txBody>
          <a:bodyPr>
            <a:normAutofit fontScale="55000" lnSpcReduction="20000"/>
          </a:bodyPr>
          <a:lstStyle/>
          <a:p>
            <a:r>
              <a:rPr lang="el-GR" dirty="0">
                <a:solidFill>
                  <a:schemeClr val="tx1"/>
                </a:solidFill>
              </a:rPr>
              <a:t>Καταγραφή και διάθεση συνόλων ανοιχτών δεδομένων</a:t>
            </a:r>
          </a:p>
          <a:p>
            <a:r>
              <a:rPr lang="el-GR" dirty="0">
                <a:solidFill>
                  <a:schemeClr val="tx1"/>
                </a:solidFill>
              </a:rPr>
              <a:t>Τα δεδομένα εμπλουτίζονται με </a:t>
            </a:r>
            <a:r>
              <a:rPr lang="el-GR" dirty="0" err="1" smtClean="0">
                <a:solidFill>
                  <a:schemeClr val="tx1"/>
                </a:solidFill>
              </a:rPr>
              <a:t>μεταδεδομένα</a:t>
            </a:r>
            <a:r>
              <a:rPr lang="el-GR" dirty="0" smtClean="0">
                <a:solidFill>
                  <a:schemeClr val="tx1"/>
                </a:solidFill>
              </a:rPr>
              <a:t> (…πληροφορίες πχ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 smtClean="0">
                <a:solidFill>
                  <a:schemeClr val="tx1"/>
                </a:solidFill>
              </a:rPr>
              <a:t>για περιγραφή, πηγή, δημιουργό, ρυθμό </a:t>
            </a:r>
            <a:r>
              <a:rPr lang="el-GR" dirty="0" err="1" smtClean="0">
                <a:solidFill>
                  <a:schemeClr val="tx1"/>
                </a:solidFill>
              </a:rPr>
              <a:t>επικαιροποίησης</a:t>
            </a:r>
            <a:r>
              <a:rPr lang="el-GR" dirty="0" smtClean="0">
                <a:solidFill>
                  <a:schemeClr val="tx1"/>
                </a:solidFill>
              </a:rPr>
              <a:t>, κα.)</a:t>
            </a:r>
            <a:endParaRPr lang="el-GR" dirty="0">
              <a:solidFill>
                <a:schemeClr val="tx1"/>
              </a:solidFill>
            </a:endParaRPr>
          </a:p>
          <a:p>
            <a:r>
              <a:rPr lang="el-GR" dirty="0">
                <a:solidFill>
                  <a:schemeClr val="tx1"/>
                </a:solidFill>
              </a:rPr>
              <a:t>Ομαδοποίηση δεδομένων σε θεματικές ενότητες βάσει </a:t>
            </a:r>
            <a:r>
              <a:rPr lang="el-GR" dirty="0" smtClean="0">
                <a:solidFill>
                  <a:schemeClr val="tx1"/>
                </a:solidFill>
              </a:rPr>
              <a:t>ευρωπαϊκών προτύπων</a:t>
            </a:r>
            <a:endParaRPr lang="el-GR" dirty="0">
              <a:solidFill>
                <a:schemeClr val="tx1"/>
              </a:solidFill>
            </a:endParaRPr>
          </a:p>
          <a:p>
            <a:r>
              <a:rPr lang="el-GR" dirty="0" smtClean="0">
                <a:solidFill>
                  <a:schemeClr val="tx1"/>
                </a:solidFill>
              </a:rPr>
              <a:t>Διάθεση </a:t>
            </a:r>
            <a:r>
              <a:rPr lang="el-GR" dirty="0">
                <a:solidFill>
                  <a:schemeClr val="tx1"/>
                </a:solidFill>
              </a:rPr>
              <a:t>και ενημέρωση δεδομένων </a:t>
            </a:r>
            <a:r>
              <a:rPr lang="el-GR" dirty="0" smtClean="0">
                <a:solidFill>
                  <a:schemeClr val="tx1"/>
                </a:solidFill>
              </a:rPr>
              <a:t>μέσω </a:t>
            </a:r>
            <a:r>
              <a:rPr lang="el-GR" dirty="0" err="1" smtClean="0">
                <a:solidFill>
                  <a:schemeClr val="tx1"/>
                </a:solidFill>
              </a:rPr>
              <a:t>διαλειτουργικότητας</a:t>
            </a:r>
            <a:r>
              <a:rPr lang="el-GR" dirty="0" smtClean="0">
                <a:solidFill>
                  <a:schemeClr val="tx1"/>
                </a:solidFill>
              </a:rPr>
              <a:t> με επί μέρους φορείς</a:t>
            </a:r>
            <a:endParaRPr lang="el-GR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604EE6C3-84DC-49AA-8485-F8094769F6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30829" y="2464282"/>
            <a:ext cx="3361004" cy="731520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Αποθετήριο Δεδομένων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6F4813B9-62B8-446C-94EF-192B97BB31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68364" y="3357349"/>
            <a:ext cx="3361004" cy="3087806"/>
          </a:xfrm>
        </p:spPr>
        <p:txBody>
          <a:bodyPr>
            <a:normAutofit fontScale="70000" lnSpcReduction="20000"/>
          </a:bodyPr>
          <a:lstStyle/>
          <a:p>
            <a:r>
              <a:rPr lang="el-GR" dirty="0">
                <a:solidFill>
                  <a:schemeClr val="tx1"/>
                </a:solidFill>
              </a:rPr>
              <a:t>Παρέχεται η δυνατότητα αποθήκευσης δεδομένων</a:t>
            </a:r>
          </a:p>
          <a:p>
            <a:r>
              <a:rPr lang="el-GR" dirty="0">
                <a:solidFill>
                  <a:schemeClr val="tx1"/>
                </a:solidFill>
              </a:rPr>
              <a:t>Εξελίσσονται διαδικασίες αυτοματοποιημένης συλλογής δεδομένων</a:t>
            </a:r>
          </a:p>
          <a:p>
            <a:r>
              <a:rPr lang="el-GR" dirty="0">
                <a:solidFill>
                  <a:schemeClr val="tx1"/>
                </a:solidFill>
              </a:rPr>
              <a:t>Αποθήκευση δεδομένων με χρήση </a:t>
            </a:r>
            <a:r>
              <a:rPr lang="en-US" dirty="0">
                <a:solidFill>
                  <a:schemeClr val="tx1"/>
                </a:solidFill>
              </a:rPr>
              <a:t>API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0031FD2-61E5-4B63-A6A1-D435318DD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7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 bwMode="auto">
          <a:xfrm>
            <a:off x="1421409" y="413975"/>
            <a:ext cx="5401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ΕΛΛΗΝΙΚΗ ΔΗΜΟΚΡΑΤΙΑ</a:t>
            </a:r>
            <a:endParaRPr lang="en-US" altLang="el-GR" dirty="0">
              <a:solidFill>
                <a:srgbClr val="1F497D"/>
              </a:solidFill>
              <a:latin typeface="Calibri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Υπουργείο </a:t>
            </a:r>
            <a:r>
              <a:rPr lang="el-GR" altLang="el-GR" dirty="0" smtClean="0">
                <a:solidFill>
                  <a:srgbClr val="1F497D"/>
                </a:solidFill>
                <a:latin typeface="Calibri"/>
              </a:rPr>
              <a:t>Διοικητικής Ανασυγκρότησης</a:t>
            </a:r>
          </a:p>
        </p:txBody>
      </p: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88" y="188643"/>
            <a:ext cx="958315" cy="109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xmlns="" id="{57EE6023-EB37-467F-B203-90F1F5A5E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512" y="1060304"/>
            <a:ext cx="7270742" cy="1325562"/>
          </a:xfrm>
        </p:spPr>
        <p:txBody>
          <a:bodyPr>
            <a:normAutofit/>
          </a:bodyPr>
          <a:lstStyle/>
          <a:p>
            <a:r>
              <a:rPr lang="el-GR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Βασικοί Ρόλοι της πύλης των Ανοιχτών Δεδομένων…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396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65B4A1-1E33-4956-8932-C25299F28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921" y="1285638"/>
            <a:ext cx="7270742" cy="1325562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…Που </a:t>
            </a:r>
            <a:r>
              <a:rPr lang="el-G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χρησιμοποιούνται;</a:t>
            </a:r>
            <a:endParaRPr lang="el-GR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xmlns="" id="{E4EB735A-61FD-4B2B-98D0-B7D0B8553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568" y="3043453"/>
            <a:ext cx="6447640" cy="3136687"/>
          </a:xfrm>
        </p:spPr>
        <p:txBody>
          <a:bodyPr/>
          <a:lstStyle/>
          <a:p>
            <a:r>
              <a:rPr lang="el-GR" b="1" dirty="0" smtClean="0">
                <a:solidFill>
                  <a:schemeClr val="tx1"/>
                </a:solidFill>
              </a:rPr>
              <a:t>Εφαρμογές</a:t>
            </a:r>
            <a:r>
              <a:rPr lang="el-GR" b="1" dirty="0">
                <a:solidFill>
                  <a:schemeClr val="tx1"/>
                </a:solidFill>
              </a:rPr>
              <a:t>, μελέτες, επιστημονικά άρθρα, </a:t>
            </a:r>
            <a:r>
              <a:rPr lang="el-GR" b="1" dirty="0" smtClean="0">
                <a:solidFill>
                  <a:schemeClr val="tx1"/>
                </a:solidFill>
              </a:rPr>
              <a:t>κ.α</a:t>
            </a:r>
            <a:r>
              <a:rPr lang="el-GR" b="1" dirty="0">
                <a:solidFill>
                  <a:schemeClr val="tx1"/>
                </a:solidFill>
              </a:rPr>
              <a:t>.</a:t>
            </a:r>
          </a:p>
          <a:p>
            <a:r>
              <a:rPr lang="el-GR" b="1" dirty="0">
                <a:solidFill>
                  <a:schemeClr val="tx1"/>
                </a:solidFill>
              </a:rPr>
              <a:t>Παραδείγματα επαναχρησιμοποίησης </a:t>
            </a:r>
            <a:r>
              <a:rPr lang="el-GR" b="1" dirty="0" smtClean="0">
                <a:solidFill>
                  <a:schemeClr val="tx1"/>
                </a:solidFill>
              </a:rPr>
              <a:t>ανοιχτών δεδομένων…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7FC1086-A760-4D46-8D9F-FE2393F47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8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4 - Δεξιό βέλος"/>
          <p:cNvSpPr/>
          <p:nvPr/>
        </p:nvSpPr>
        <p:spPr>
          <a:xfrm>
            <a:off x="6490638" y="5854893"/>
            <a:ext cx="1371838" cy="7233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10"/>
          <p:cNvSpPr txBox="1"/>
          <p:nvPr/>
        </p:nvSpPr>
        <p:spPr bwMode="auto">
          <a:xfrm>
            <a:off x="1421409" y="413975"/>
            <a:ext cx="5401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ΕΛΛΗΝΙΚΗ ΔΗΜΟΚΡΑΤΙΑ</a:t>
            </a:r>
            <a:endParaRPr lang="en-US" altLang="el-GR" dirty="0">
              <a:solidFill>
                <a:srgbClr val="1F497D"/>
              </a:solidFill>
              <a:latin typeface="Calibri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dirty="0">
                <a:solidFill>
                  <a:srgbClr val="1F497D"/>
                </a:solidFill>
                <a:latin typeface="Calibri"/>
              </a:rPr>
              <a:t>Υπουργείο </a:t>
            </a:r>
            <a:r>
              <a:rPr lang="el-GR" altLang="el-GR" dirty="0" smtClean="0">
                <a:solidFill>
                  <a:srgbClr val="1F497D"/>
                </a:solidFill>
                <a:latin typeface="Calibri"/>
              </a:rPr>
              <a:t>Διοικητικής Ανασυγκρότησης</a:t>
            </a:r>
          </a:p>
        </p:txBody>
      </p: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88" y="188643"/>
            <a:ext cx="958315" cy="109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205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5252CFF-1ABD-4393-94D1-FDAE0989B9C9}" type="slidenum">
              <a:rPr lang="en-US" sz="1200">
                <a:solidFill>
                  <a:schemeClr val="tx1"/>
                </a:solidFill>
                <a:latin typeface="Calibri" panose="020F0502020204030204" pitchFamily="34" charset="0"/>
              </a:rPr>
              <a:pPr/>
              <a:t>9</a:t>
            </a:fld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104" t="17564" r="21484" b="7788"/>
          <a:stretch>
            <a:fillRect/>
          </a:stretch>
        </p:blipFill>
        <p:spPr bwMode="auto">
          <a:xfrm>
            <a:off x="409506" y="3"/>
            <a:ext cx="3798149" cy="6808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48689" t="17564" r="21484" b="59716"/>
          <a:stretch>
            <a:fillRect/>
          </a:stretch>
        </p:blipFill>
        <p:spPr bwMode="auto">
          <a:xfrm>
            <a:off x="4279268" y="1419367"/>
            <a:ext cx="4838531" cy="393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Δεξιό βέλος"/>
          <p:cNvSpPr/>
          <p:nvPr/>
        </p:nvSpPr>
        <p:spPr>
          <a:xfrm>
            <a:off x="3951713" y="1282893"/>
            <a:ext cx="1371838" cy="7233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1_Vi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iew" id="{BA0EB5A6-F2D4-4F82-977B-64ADEE4A2A69}" vid="{3969A8A2-35DB-4E3B-8885-16FD2056867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0</TotalTime>
  <Words>786</Words>
  <Application>Microsoft Office PowerPoint</Application>
  <PresentationFormat>Προσαρμογή</PresentationFormat>
  <Paragraphs>118</Paragraphs>
  <Slides>18</Slides>
  <Notes>15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18</vt:i4>
      </vt:variant>
    </vt:vector>
  </HeadingPairs>
  <TitlesOfParts>
    <vt:vector size="20" baseType="lpstr">
      <vt:lpstr>View</vt:lpstr>
      <vt:lpstr>1_View</vt:lpstr>
      <vt:lpstr>Ανοιχτά Δεδομένα στην Ελλάδα: από το Παρόν στο Μέλλον</vt:lpstr>
      <vt:lpstr>Παρουσίαση του PowerPoint</vt:lpstr>
      <vt:lpstr>Παραδείγματα Ανοιχτών  Δεδομένων</vt:lpstr>
      <vt:lpstr>Ανοιχτά εξ’ Ορισμού (Open by Default)</vt:lpstr>
      <vt:lpstr>Οφέλη Ανοικτών δεδομένων</vt:lpstr>
      <vt:lpstr>Η Πύλη των Ανοιχτών Δεδομένων</vt:lpstr>
      <vt:lpstr>Βασικοί Ρόλοι της πύλης των Ανοιχτών Δεδομένων…</vt:lpstr>
      <vt:lpstr> …Που χρησιμοποιούνται;</vt:lpstr>
      <vt:lpstr>Παρουσίαση του PowerPoint</vt:lpstr>
      <vt:lpstr>Βασικά Μεγέθη σήμερα</vt:lpstr>
      <vt:lpstr>Βασικά Στατιστικά Στοιχεία</vt:lpstr>
      <vt:lpstr>Στόχοι για το Μέλλον των Ανοιχτών Δεδομένων</vt:lpstr>
      <vt:lpstr>Σημαντικά επιτεύγματα</vt:lpstr>
      <vt:lpstr>Παρουσίαση του PowerPoint</vt:lpstr>
      <vt:lpstr>Παρουσίαση του PowerPoint</vt:lpstr>
      <vt:lpstr>Παρουσίαση του PowerPoint</vt:lpstr>
      <vt:lpstr>Επόμενες δράσεις</vt:lpstr>
      <vt:lpstr>Επόμενες δράσεις (συνεχ.)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Ανοιχτά Δεδομένα στην Ελλάδα: από το Παρόν στο Μέλλον</dc:title>
  <dc:creator/>
  <cp:lastModifiedBy/>
  <cp:revision>58</cp:revision>
  <dcterms:created xsi:type="dcterms:W3CDTF">2018-06-05T12:09:18Z</dcterms:created>
  <dcterms:modified xsi:type="dcterms:W3CDTF">2019-03-20T07:42:51Z</dcterms:modified>
</cp:coreProperties>
</file>