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05" r:id="rId1"/>
    <p:sldMasterId id="2147483817" r:id="rId2"/>
  </p:sldMasterIdLst>
  <p:notesMasterIdLst>
    <p:notesMasterId r:id="rId27"/>
  </p:notesMasterIdLst>
  <p:sldIdLst>
    <p:sldId id="306" r:id="rId3"/>
    <p:sldId id="260" r:id="rId4"/>
    <p:sldId id="322" r:id="rId5"/>
    <p:sldId id="315" r:id="rId6"/>
    <p:sldId id="309" r:id="rId7"/>
    <p:sldId id="310" r:id="rId8"/>
    <p:sldId id="313" r:id="rId9"/>
    <p:sldId id="289" r:id="rId10"/>
    <p:sldId id="293" r:id="rId11"/>
    <p:sldId id="316" r:id="rId12"/>
    <p:sldId id="292" r:id="rId13"/>
    <p:sldId id="296" r:id="rId14"/>
    <p:sldId id="323" r:id="rId15"/>
    <p:sldId id="324" r:id="rId16"/>
    <p:sldId id="325" r:id="rId17"/>
    <p:sldId id="282" r:id="rId18"/>
    <p:sldId id="304" r:id="rId19"/>
    <p:sldId id="314" r:id="rId20"/>
    <p:sldId id="298" r:id="rId21"/>
    <p:sldId id="317" r:id="rId22"/>
    <p:sldId id="300" r:id="rId23"/>
    <p:sldId id="302" r:id="rId24"/>
    <p:sldId id="318" r:id="rId25"/>
    <p:sldId id="319" r:id="rId26"/>
  </p:sldIdLst>
  <p:sldSz cx="9144000" cy="6858000" type="screen4x3"/>
  <p:notesSz cx="6858000" cy="9926638"/>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5pPr>
    <a:lvl6pPr marL="2286000" algn="l" defTabSz="914400" rtl="0" eaLnBrk="1" latinLnBrk="0" hangingPunct="1">
      <a:defRPr kern="1200">
        <a:solidFill>
          <a:schemeClr val="bg1"/>
        </a:solidFill>
        <a:latin typeface="Arial" charset="0"/>
        <a:ea typeface="Microsoft YaHei" pitchFamily="34" charset="-122"/>
        <a:cs typeface="+mn-cs"/>
      </a:defRPr>
    </a:lvl6pPr>
    <a:lvl7pPr marL="2743200" algn="l" defTabSz="914400" rtl="0" eaLnBrk="1" latinLnBrk="0" hangingPunct="1">
      <a:defRPr kern="1200">
        <a:solidFill>
          <a:schemeClr val="bg1"/>
        </a:solidFill>
        <a:latin typeface="Arial" charset="0"/>
        <a:ea typeface="Microsoft YaHei" pitchFamily="34" charset="-122"/>
        <a:cs typeface="+mn-cs"/>
      </a:defRPr>
    </a:lvl7pPr>
    <a:lvl8pPr marL="3200400" algn="l" defTabSz="914400" rtl="0" eaLnBrk="1" latinLnBrk="0" hangingPunct="1">
      <a:defRPr kern="1200">
        <a:solidFill>
          <a:schemeClr val="bg1"/>
        </a:solidFill>
        <a:latin typeface="Arial" charset="0"/>
        <a:ea typeface="Microsoft YaHei" pitchFamily="34" charset="-122"/>
        <a:cs typeface="+mn-cs"/>
      </a:defRPr>
    </a:lvl8pPr>
    <a:lvl9pPr marL="3657600" algn="l" defTabSz="914400" rtl="0" eaLnBrk="1" latinLnBrk="0" hangingPunct="1">
      <a:defRPr kern="1200">
        <a:solidFill>
          <a:schemeClr val="bg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Μεσαίο στυλ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Φωτεινό στυλ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2" autoAdjust="0"/>
    <p:restoredTop sz="94966" autoAdjust="0"/>
  </p:normalViewPr>
  <p:slideViewPr>
    <p:cSldViewPr>
      <p:cViewPr>
        <p:scale>
          <a:sx n="118" d="100"/>
          <a:sy n="118" d="100"/>
        </p:scale>
        <p:origin x="-198" y="78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562FC-4663-4569-B11C-E710BDF7E7D3}" type="doc">
      <dgm:prSet loTypeId="urn:microsoft.com/office/officeart/2005/8/layout/orgChart1" loCatId="hierarchy" qsTypeId="urn:microsoft.com/office/officeart/2005/8/quickstyle/simple5" qsCatId="simple" csTypeId="urn:microsoft.com/office/officeart/2005/8/colors/colorful5" csCatId="colorful" phldr="1"/>
      <dgm:spPr/>
      <dgm:t>
        <a:bodyPr/>
        <a:lstStyle/>
        <a:p>
          <a:endParaRPr lang="el-GR"/>
        </a:p>
      </dgm:t>
    </dgm:pt>
    <dgm:pt modelId="{50A542E0-FFB5-40D0-8511-97EBC92DAA5D}">
      <dgm:prSet phldrT="[Κείμενο]"/>
      <dgm:spPr/>
      <dgm:t>
        <a:bodyPr/>
        <a:lstStyle/>
        <a:p>
          <a:r>
            <a:rPr lang="el-GR" b="1" dirty="0" smtClean="0"/>
            <a:t>ΚΟΙΝΟΤΗΤΕΣ </a:t>
          </a:r>
          <a:r>
            <a:rPr lang="el-GR" b="1" u="sng" dirty="0" smtClean="0"/>
            <a:t>ΚΑΤΩ</a:t>
          </a:r>
          <a:r>
            <a:rPr lang="el-GR" b="1" dirty="0" smtClean="0"/>
            <a:t> ΤΩΝ 300 ΚΑΤΟΙΚΩΝ</a:t>
          </a:r>
          <a:endParaRPr lang="el-GR" b="1" dirty="0"/>
        </a:p>
      </dgm:t>
    </dgm:pt>
    <dgm:pt modelId="{3069ED66-0621-4964-8853-3456A87F7559}" type="parTrans" cxnId="{F2DA820E-4748-4323-8B1D-20C09BCBC184}">
      <dgm:prSet/>
      <dgm:spPr/>
      <dgm:t>
        <a:bodyPr/>
        <a:lstStyle/>
        <a:p>
          <a:endParaRPr lang="el-GR"/>
        </a:p>
      </dgm:t>
    </dgm:pt>
    <dgm:pt modelId="{138BC2CB-B249-488D-88CC-5C1CA3F02AA0}" type="sibTrans" cxnId="{F2DA820E-4748-4323-8B1D-20C09BCBC184}">
      <dgm:prSet/>
      <dgm:spPr/>
      <dgm:t>
        <a:bodyPr/>
        <a:lstStyle/>
        <a:p>
          <a:endParaRPr lang="el-GR"/>
        </a:p>
      </dgm:t>
    </dgm:pt>
    <dgm:pt modelId="{4A1C5101-AEFB-4EAF-96FF-CF0B2380D2ED}" type="asst">
      <dgm:prSet phldrT="[Κείμενο]" custT="1"/>
      <dgm:spPr>
        <a:solidFill>
          <a:schemeClr val="tx2">
            <a:lumMod val="75000"/>
          </a:schemeClr>
        </a:solidFill>
      </dgm:spPr>
      <dgm:t>
        <a:bodyPr/>
        <a:lstStyle/>
        <a:p>
          <a:r>
            <a:rPr lang="el-GR" sz="1800" dirty="0" smtClean="0"/>
            <a:t>Πρόεδρος Κοινότητας </a:t>
          </a:r>
          <a:endParaRPr lang="el-GR" sz="1800" dirty="0"/>
        </a:p>
      </dgm:t>
    </dgm:pt>
    <dgm:pt modelId="{DE27811E-9C0F-4E5E-A83F-32676EB77928}" type="parTrans" cxnId="{CDC2AE76-3B74-4C30-AF99-61C82AF7C4D3}">
      <dgm:prSet/>
      <dgm:spPr/>
      <dgm:t>
        <a:bodyPr/>
        <a:lstStyle/>
        <a:p>
          <a:endParaRPr lang="el-GR"/>
        </a:p>
      </dgm:t>
    </dgm:pt>
    <dgm:pt modelId="{DDE504F6-034E-459B-AC4D-B58231FE7984}" type="sibTrans" cxnId="{CDC2AE76-3B74-4C30-AF99-61C82AF7C4D3}">
      <dgm:prSet/>
      <dgm:spPr/>
      <dgm:t>
        <a:bodyPr/>
        <a:lstStyle/>
        <a:p>
          <a:endParaRPr lang="el-GR"/>
        </a:p>
      </dgm:t>
    </dgm:pt>
    <dgm:pt modelId="{8FA2F097-80DB-4E05-9154-05D6BA275087}">
      <dgm:prSet/>
      <dgm:spPr/>
      <dgm:t>
        <a:bodyPr/>
        <a:lstStyle/>
        <a:p>
          <a:r>
            <a:rPr lang="el-GR" b="1" dirty="0" smtClean="0">
              <a:solidFill>
                <a:schemeClr val="bg1"/>
              </a:solidFill>
            </a:rPr>
            <a:t>ΚΟΙΝΟΤΗΤΕΣ </a:t>
          </a:r>
          <a:r>
            <a:rPr lang="el-GR" b="1" u="sng" dirty="0" smtClean="0">
              <a:solidFill>
                <a:schemeClr val="bg1"/>
              </a:solidFill>
            </a:rPr>
            <a:t>ΑΝΩ</a:t>
          </a:r>
          <a:r>
            <a:rPr lang="el-GR" b="1" dirty="0" smtClean="0">
              <a:solidFill>
                <a:schemeClr val="bg1"/>
              </a:solidFill>
            </a:rPr>
            <a:t> ΤΩΝ 300 ΚΑΤΟΙΚΩΝ</a:t>
          </a:r>
          <a:endParaRPr lang="el-GR" b="1" dirty="0">
            <a:solidFill>
              <a:schemeClr val="bg1"/>
            </a:solidFill>
          </a:endParaRPr>
        </a:p>
      </dgm:t>
    </dgm:pt>
    <dgm:pt modelId="{C2FA19FD-78D4-4328-A08F-6AED8BCE892D}" type="parTrans" cxnId="{C0DBAC76-1B40-47B2-A67F-0B95913996D3}">
      <dgm:prSet/>
      <dgm:spPr/>
      <dgm:t>
        <a:bodyPr/>
        <a:lstStyle/>
        <a:p>
          <a:endParaRPr lang="el-GR"/>
        </a:p>
      </dgm:t>
    </dgm:pt>
    <dgm:pt modelId="{87BB914B-1766-4D85-BE1B-200EB6F078D2}" type="sibTrans" cxnId="{C0DBAC76-1B40-47B2-A67F-0B95913996D3}">
      <dgm:prSet/>
      <dgm:spPr/>
      <dgm:t>
        <a:bodyPr/>
        <a:lstStyle/>
        <a:p>
          <a:endParaRPr lang="el-GR"/>
        </a:p>
      </dgm:t>
    </dgm:pt>
    <dgm:pt modelId="{5C5968BE-1559-4419-804B-0970CA93AA3E}">
      <dgm:prSet custT="1"/>
      <dgm:spPr>
        <a:solidFill>
          <a:schemeClr val="bg2">
            <a:lumMod val="90000"/>
          </a:schemeClr>
        </a:solidFill>
      </dgm:spPr>
      <dgm:t>
        <a:bodyPr/>
        <a:lstStyle/>
        <a:p>
          <a:pPr algn="ctr"/>
          <a:endParaRPr lang="el-GR" sz="2400" dirty="0" smtClean="0"/>
        </a:p>
        <a:p>
          <a:pPr algn="ctr"/>
          <a:r>
            <a:rPr lang="el-GR" sz="2400" b="1" dirty="0" smtClean="0">
              <a:solidFill>
                <a:schemeClr val="tx1"/>
              </a:solidFill>
            </a:rPr>
            <a:t>Συμβούλιο Κοινότητας</a:t>
          </a:r>
        </a:p>
        <a:p>
          <a:pPr algn="l"/>
          <a:r>
            <a:rPr lang="el-GR" sz="1800" dirty="0" smtClean="0">
              <a:solidFill>
                <a:schemeClr val="tx1"/>
              </a:solidFill>
            </a:rPr>
            <a:t>5μελές : 301-2.000 κατοίκους</a:t>
          </a:r>
        </a:p>
        <a:p>
          <a:pPr algn="l"/>
          <a:r>
            <a:rPr lang="el-GR" sz="1800" dirty="0" smtClean="0">
              <a:solidFill>
                <a:schemeClr val="tx1"/>
              </a:solidFill>
            </a:rPr>
            <a:t>7μελές : 2.001-10.000 κατοίκους</a:t>
          </a:r>
        </a:p>
        <a:p>
          <a:pPr algn="l"/>
          <a:r>
            <a:rPr lang="el-GR" sz="1800" dirty="0" smtClean="0">
              <a:solidFill>
                <a:schemeClr val="tx1"/>
              </a:solidFill>
            </a:rPr>
            <a:t>11μελές: 10.001</a:t>
          </a:r>
          <a:r>
            <a:rPr lang="en-US" sz="1800" dirty="0" smtClean="0">
              <a:solidFill>
                <a:schemeClr val="tx1"/>
              </a:solidFill>
            </a:rPr>
            <a:t>-</a:t>
          </a:r>
          <a:r>
            <a:rPr lang="el-GR" sz="1800" dirty="0" smtClean="0">
              <a:solidFill>
                <a:schemeClr val="tx1"/>
              </a:solidFill>
            </a:rPr>
            <a:t>50.000 κατοίκους</a:t>
          </a:r>
        </a:p>
        <a:p>
          <a:pPr algn="l"/>
          <a:r>
            <a:rPr lang="el-GR" sz="1800" dirty="0" smtClean="0">
              <a:solidFill>
                <a:schemeClr val="tx1"/>
              </a:solidFill>
            </a:rPr>
            <a:t>15μελές : 50.001 και άνω</a:t>
          </a:r>
        </a:p>
        <a:p>
          <a:pPr algn="l"/>
          <a:endParaRPr lang="el-GR" sz="1800" dirty="0"/>
        </a:p>
      </dgm:t>
    </dgm:pt>
    <dgm:pt modelId="{B11E36C6-9345-47D4-B1BC-BAB571038F58}" type="parTrans" cxnId="{2E8DE039-1200-4578-B1DC-0FF53D15A05A}">
      <dgm:prSet/>
      <dgm:spPr/>
      <dgm:t>
        <a:bodyPr/>
        <a:lstStyle/>
        <a:p>
          <a:endParaRPr lang="el-GR"/>
        </a:p>
      </dgm:t>
    </dgm:pt>
    <dgm:pt modelId="{CFA71646-9AC0-45AA-BCE7-04814D0F0C13}" type="sibTrans" cxnId="{2E8DE039-1200-4578-B1DC-0FF53D15A05A}">
      <dgm:prSet/>
      <dgm:spPr/>
      <dgm:t>
        <a:bodyPr/>
        <a:lstStyle/>
        <a:p>
          <a:endParaRPr lang="el-GR"/>
        </a:p>
      </dgm:t>
    </dgm:pt>
    <dgm:pt modelId="{56100D81-4A80-4FA3-91FA-42400CC68778}">
      <dgm:prSet/>
      <dgm:spPr>
        <a:solidFill>
          <a:schemeClr val="bg2">
            <a:lumMod val="90000"/>
          </a:schemeClr>
        </a:solidFill>
      </dgm:spPr>
      <dgm:t>
        <a:bodyPr/>
        <a:lstStyle/>
        <a:p>
          <a:r>
            <a:rPr lang="el-GR" b="1" dirty="0" smtClean="0">
              <a:solidFill>
                <a:schemeClr val="tx1"/>
              </a:solidFill>
            </a:rPr>
            <a:t>Πρόεδρος Συμβουλίου Κοινότητας</a:t>
          </a:r>
          <a:endParaRPr lang="el-GR" b="1" dirty="0">
            <a:solidFill>
              <a:schemeClr val="tx1"/>
            </a:solidFill>
          </a:endParaRPr>
        </a:p>
      </dgm:t>
    </dgm:pt>
    <dgm:pt modelId="{66D2679D-B188-4328-A67B-3927AF5C5C6D}" type="parTrans" cxnId="{746E3640-1001-4D0E-BF63-CCDC79C0266F}">
      <dgm:prSet/>
      <dgm:spPr/>
      <dgm:t>
        <a:bodyPr/>
        <a:lstStyle/>
        <a:p>
          <a:endParaRPr lang="el-GR"/>
        </a:p>
      </dgm:t>
    </dgm:pt>
    <dgm:pt modelId="{D9028B29-2142-4C16-9A6E-D31A467D62F5}" type="sibTrans" cxnId="{746E3640-1001-4D0E-BF63-CCDC79C0266F}">
      <dgm:prSet/>
      <dgm:spPr/>
      <dgm:t>
        <a:bodyPr/>
        <a:lstStyle/>
        <a:p>
          <a:endParaRPr lang="el-GR"/>
        </a:p>
      </dgm:t>
    </dgm:pt>
    <dgm:pt modelId="{0C56DDA4-6848-4558-A974-04BAA541E457}" type="pres">
      <dgm:prSet presAssocID="{CB0562FC-4663-4569-B11C-E710BDF7E7D3}" presName="hierChild1" presStyleCnt="0">
        <dgm:presLayoutVars>
          <dgm:orgChart val="1"/>
          <dgm:chPref val="1"/>
          <dgm:dir/>
          <dgm:animOne val="branch"/>
          <dgm:animLvl val="lvl"/>
          <dgm:resizeHandles/>
        </dgm:presLayoutVars>
      </dgm:prSet>
      <dgm:spPr/>
      <dgm:t>
        <a:bodyPr/>
        <a:lstStyle/>
        <a:p>
          <a:endParaRPr lang="el-GR"/>
        </a:p>
      </dgm:t>
    </dgm:pt>
    <dgm:pt modelId="{D74ED866-57F0-41D7-986B-B72C9D452DD5}" type="pres">
      <dgm:prSet presAssocID="{8FA2F097-80DB-4E05-9154-05D6BA275087}" presName="hierRoot1" presStyleCnt="0">
        <dgm:presLayoutVars>
          <dgm:hierBranch val="init"/>
        </dgm:presLayoutVars>
      </dgm:prSet>
      <dgm:spPr/>
    </dgm:pt>
    <dgm:pt modelId="{17393A54-4184-4E75-83E5-A0BB15AAD331}" type="pres">
      <dgm:prSet presAssocID="{8FA2F097-80DB-4E05-9154-05D6BA275087}" presName="rootComposite1" presStyleCnt="0"/>
      <dgm:spPr/>
    </dgm:pt>
    <dgm:pt modelId="{6722F17B-BD06-4D82-B6A0-2E13CCFA8C9C}" type="pres">
      <dgm:prSet presAssocID="{8FA2F097-80DB-4E05-9154-05D6BA275087}" presName="rootText1" presStyleLbl="node0" presStyleIdx="0" presStyleCnt="2" custScaleX="310896" custScaleY="136943" custLinFactX="100000" custLinFactY="-48563" custLinFactNeighborX="101356" custLinFactNeighborY="-100000">
        <dgm:presLayoutVars>
          <dgm:chPref val="3"/>
        </dgm:presLayoutVars>
      </dgm:prSet>
      <dgm:spPr/>
      <dgm:t>
        <a:bodyPr/>
        <a:lstStyle/>
        <a:p>
          <a:endParaRPr lang="el-GR"/>
        </a:p>
      </dgm:t>
    </dgm:pt>
    <dgm:pt modelId="{930A7DC5-A9C2-4B61-A870-375F04DB933B}" type="pres">
      <dgm:prSet presAssocID="{8FA2F097-80DB-4E05-9154-05D6BA275087}" presName="rootConnector1" presStyleLbl="node1" presStyleIdx="0" presStyleCnt="0"/>
      <dgm:spPr/>
      <dgm:t>
        <a:bodyPr/>
        <a:lstStyle/>
        <a:p>
          <a:endParaRPr lang="el-GR"/>
        </a:p>
      </dgm:t>
    </dgm:pt>
    <dgm:pt modelId="{AB913B3C-07B2-499A-A532-57EECF392FD1}" type="pres">
      <dgm:prSet presAssocID="{8FA2F097-80DB-4E05-9154-05D6BA275087}" presName="hierChild2" presStyleCnt="0"/>
      <dgm:spPr/>
    </dgm:pt>
    <dgm:pt modelId="{0E31B24F-8343-4953-85C9-D356424622E5}" type="pres">
      <dgm:prSet presAssocID="{66D2679D-B188-4328-A67B-3927AF5C5C6D}" presName="Name37" presStyleLbl="parChTrans1D2" presStyleIdx="0" presStyleCnt="3"/>
      <dgm:spPr/>
      <dgm:t>
        <a:bodyPr/>
        <a:lstStyle/>
        <a:p>
          <a:endParaRPr lang="el-GR"/>
        </a:p>
      </dgm:t>
    </dgm:pt>
    <dgm:pt modelId="{15CFB00A-3656-4928-9F7B-31431BD8B863}" type="pres">
      <dgm:prSet presAssocID="{56100D81-4A80-4FA3-91FA-42400CC68778}" presName="hierRoot2" presStyleCnt="0">
        <dgm:presLayoutVars>
          <dgm:hierBranch val="init"/>
        </dgm:presLayoutVars>
      </dgm:prSet>
      <dgm:spPr/>
    </dgm:pt>
    <dgm:pt modelId="{2293925F-57DB-4952-A2A9-89955AF67731}" type="pres">
      <dgm:prSet presAssocID="{56100D81-4A80-4FA3-91FA-42400CC68778}" presName="rootComposite" presStyleCnt="0"/>
      <dgm:spPr/>
    </dgm:pt>
    <dgm:pt modelId="{7C5249A4-5DDA-443D-947B-851F12090D4B}" type="pres">
      <dgm:prSet presAssocID="{56100D81-4A80-4FA3-91FA-42400CC68778}" presName="rootText" presStyleLbl="node2" presStyleIdx="0" presStyleCnt="2" custLinFactX="200000" custLinFactNeighborX="222688" custLinFactNeighborY="5389">
        <dgm:presLayoutVars>
          <dgm:chPref val="3"/>
        </dgm:presLayoutVars>
      </dgm:prSet>
      <dgm:spPr/>
      <dgm:t>
        <a:bodyPr/>
        <a:lstStyle/>
        <a:p>
          <a:endParaRPr lang="el-GR"/>
        </a:p>
      </dgm:t>
    </dgm:pt>
    <dgm:pt modelId="{0196461A-591F-43C4-825F-A193556EC4BA}" type="pres">
      <dgm:prSet presAssocID="{56100D81-4A80-4FA3-91FA-42400CC68778}" presName="rootConnector" presStyleLbl="node2" presStyleIdx="0" presStyleCnt="2"/>
      <dgm:spPr/>
      <dgm:t>
        <a:bodyPr/>
        <a:lstStyle/>
        <a:p>
          <a:endParaRPr lang="el-GR"/>
        </a:p>
      </dgm:t>
    </dgm:pt>
    <dgm:pt modelId="{F218F584-6D4B-4030-B945-797E344C8E0B}" type="pres">
      <dgm:prSet presAssocID="{56100D81-4A80-4FA3-91FA-42400CC68778}" presName="hierChild4" presStyleCnt="0"/>
      <dgm:spPr/>
    </dgm:pt>
    <dgm:pt modelId="{73A9CEC1-53A9-4DDC-A58A-7FFB727D5955}" type="pres">
      <dgm:prSet presAssocID="{56100D81-4A80-4FA3-91FA-42400CC68778}" presName="hierChild5" presStyleCnt="0"/>
      <dgm:spPr/>
    </dgm:pt>
    <dgm:pt modelId="{1ACEE339-B0A3-469F-912E-F3D863B57C0B}" type="pres">
      <dgm:prSet presAssocID="{B11E36C6-9345-47D4-B1BC-BAB571038F58}" presName="Name37" presStyleLbl="parChTrans1D2" presStyleIdx="1" presStyleCnt="3"/>
      <dgm:spPr/>
      <dgm:t>
        <a:bodyPr/>
        <a:lstStyle/>
        <a:p>
          <a:endParaRPr lang="el-GR"/>
        </a:p>
      </dgm:t>
    </dgm:pt>
    <dgm:pt modelId="{32B4088B-8D36-4ABC-AD8F-26AE9134C1CA}" type="pres">
      <dgm:prSet presAssocID="{5C5968BE-1559-4419-804B-0970CA93AA3E}" presName="hierRoot2" presStyleCnt="0">
        <dgm:presLayoutVars>
          <dgm:hierBranch val="init"/>
        </dgm:presLayoutVars>
      </dgm:prSet>
      <dgm:spPr/>
    </dgm:pt>
    <dgm:pt modelId="{E5C74BFD-C097-40DB-818D-721872DEB3A4}" type="pres">
      <dgm:prSet presAssocID="{5C5968BE-1559-4419-804B-0970CA93AA3E}" presName="rootComposite" presStyleCnt="0"/>
      <dgm:spPr/>
    </dgm:pt>
    <dgm:pt modelId="{108BF3E4-43A8-4D80-A087-AFBEBBD7051F}" type="pres">
      <dgm:prSet presAssocID="{5C5968BE-1559-4419-804B-0970CA93AA3E}" presName="rootText" presStyleLbl="node2" presStyleIdx="1" presStyleCnt="2" custScaleX="192298" custScaleY="381799" custLinFactNeighborX="62833" custLinFactNeighborY="5389">
        <dgm:presLayoutVars>
          <dgm:chPref val="3"/>
        </dgm:presLayoutVars>
      </dgm:prSet>
      <dgm:spPr/>
      <dgm:t>
        <a:bodyPr/>
        <a:lstStyle/>
        <a:p>
          <a:endParaRPr lang="el-GR"/>
        </a:p>
      </dgm:t>
    </dgm:pt>
    <dgm:pt modelId="{4F57602E-B473-4C08-8F80-474C64382A1A}" type="pres">
      <dgm:prSet presAssocID="{5C5968BE-1559-4419-804B-0970CA93AA3E}" presName="rootConnector" presStyleLbl="node2" presStyleIdx="1" presStyleCnt="2"/>
      <dgm:spPr/>
      <dgm:t>
        <a:bodyPr/>
        <a:lstStyle/>
        <a:p>
          <a:endParaRPr lang="el-GR"/>
        </a:p>
      </dgm:t>
    </dgm:pt>
    <dgm:pt modelId="{85785A90-5142-49B9-8C7E-1B9F42C1FB23}" type="pres">
      <dgm:prSet presAssocID="{5C5968BE-1559-4419-804B-0970CA93AA3E}" presName="hierChild4" presStyleCnt="0"/>
      <dgm:spPr/>
    </dgm:pt>
    <dgm:pt modelId="{16B06268-4E67-4B1D-9E2A-7F00687C6884}" type="pres">
      <dgm:prSet presAssocID="{5C5968BE-1559-4419-804B-0970CA93AA3E}" presName="hierChild5" presStyleCnt="0"/>
      <dgm:spPr/>
    </dgm:pt>
    <dgm:pt modelId="{E4639E8C-852B-498A-8AD3-8C825DE0B114}" type="pres">
      <dgm:prSet presAssocID="{8FA2F097-80DB-4E05-9154-05D6BA275087}" presName="hierChild3" presStyleCnt="0"/>
      <dgm:spPr/>
    </dgm:pt>
    <dgm:pt modelId="{0B25229D-B202-47E2-9AD7-33CBCD05D4D3}" type="pres">
      <dgm:prSet presAssocID="{50A542E0-FFB5-40D0-8511-97EBC92DAA5D}" presName="hierRoot1" presStyleCnt="0">
        <dgm:presLayoutVars>
          <dgm:hierBranch val="init"/>
        </dgm:presLayoutVars>
      </dgm:prSet>
      <dgm:spPr/>
    </dgm:pt>
    <dgm:pt modelId="{76279999-0419-44B0-BD7B-49ADCBF34DDE}" type="pres">
      <dgm:prSet presAssocID="{50A542E0-FFB5-40D0-8511-97EBC92DAA5D}" presName="rootComposite1" presStyleCnt="0"/>
      <dgm:spPr/>
    </dgm:pt>
    <dgm:pt modelId="{9419B004-60F5-4A93-AE67-8BD0AE7A5034}" type="pres">
      <dgm:prSet presAssocID="{50A542E0-FFB5-40D0-8511-97EBC92DAA5D}" presName="rootText1" presStyleLbl="node0" presStyleIdx="1" presStyleCnt="2" custScaleX="144216" custLinFactX="-169939" custLinFactNeighborX="-200000" custLinFactNeighborY="2802">
        <dgm:presLayoutVars>
          <dgm:chPref val="3"/>
        </dgm:presLayoutVars>
      </dgm:prSet>
      <dgm:spPr/>
      <dgm:t>
        <a:bodyPr/>
        <a:lstStyle/>
        <a:p>
          <a:endParaRPr lang="el-GR"/>
        </a:p>
      </dgm:t>
    </dgm:pt>
    <dgm:pt modelId="{2ED820C8-434A-42A5-8180-B2BC461BBA79}" type="pres">
      <dgm:prSet presAssocID="{50A542E0-FFB5-40D0-8511-97EBC92DAA5D}" presName="rootConnector1" presStyleLbl="node1" presStyleIdx="0" presStyleCnt="0"/>
      <dgm:spPr/>
      <dgm:t>
        <a:bodyPr/>
        <a:lstStyle/>
        <a:p>
          <a:endParaRPr lang="el-GR"/>
        </a:p>
      </dgm:t>
    </dgm:pt>
    <dgm:pt modelId="{CF0C418B-1B35-481E-B396-C4E304CA6D00}" type="pres">
      <dgm:prSet presAssocID="{50A542E0-FFB5-40D0-8511-97EBC92DAA5D}" presName="hierChild2" presStyleCnt="0"/>
      <dgm:spPr/>
    </dgm:pt>
    <dgm:pt modelId="{E73608EF-BDFE-4CB1-8F3A-BF0FA81F2187}" type="pres">
      <dgm:prSet presAssocID="{50A542E0-FFB5-40D0-8511-97EBC92DAA5D}" presName="hierChild3" presStyleCnt="0"/>
      <dgm:spPr/>
    </dgm:pt>
    <dgm:pt modelId="{F7D4BDDD-1777-4626-B10E-978C29D0D2F8}" type="pres">
      <dgm:prSet presAssocID="{DE27811E-9C0F-4E5E-A83F-32676EB77928}" presName="Name111" presStyleLbl="parChTrans1D2" presStyleIdx="2" presStyleCnt="3"/>
      <dgm:spPr/>
      <dgm:t>
        <a:bodyPr/>
        <a:lstStyle/>
        <a:p>
          <a:endParaRPr lang="el-GR"/>
        </a:p>
      </dgm:t>
    </dgm:pt>
    <dgm:pt modelId="{1E564592-0A25-49EA-84EA-64FE19C972D2}" type="pres">
      <dgm:prSet presAssocID="{4A1C5101-AEFB-4EAF-96FF-CF0B2380D2ED}" presName="hierRoot3" presStyleCnt="0">
        <dgm:presLayoutVars>
          <dgm:hierBranch val="init"/>
        </dgm:presLayoutVars>
      </dgm:prSet>
      <dgm:spPr/>
    </dgm:pt>
    <dgm:pt modelId="{3E4B6177-5037-4C70-A860-FE3A6E321181}" type="pres">
      <dgm:prSet presAssocID="{4A1C5101-AEFB-4EAF-96FF-CF0B2380D2ED}" presName="rootComposite3" presStyleCnt="0"/>
      <dgm:spPr/>
    </dgm:pt>
    <dgm:pt modelId="{37E1A8E3-27D3-41F8-9590-E7945F12B463}" type="pres">
      <dgm:prSet presAssocID="{4A1C5101-AEFB-4EAF-96FF-CF0B2380D2ED}" presName="rootText3" presStyleLbl="asst1" presStyleIdx="0" presStyleCnt="1" custScaleX="128215" custLinFactX="-100000" custLinFactNeighborX="-193778" custLinFactNeighborY="42332">
        <dgm:presLayoutVars>
          <dgm:chPref val="3"/>
        </dgm:presLayoutVars>
      </dgm:prSet>
      <dgm:spPr/>
      <dgm:t>
        <a:bodyPr/>
        <a:lstStyle/>
        <a:p>
          <a:endParaRPr lang="el-GR"/>
        </a:p>
      </dgm:t>
    </dgm:pt>
    <dgm:pt modelId="{7E390175-A811-43C8-B43D-3F51C604AA6F}" type="pres">
      <dgm:prSet presAssocID="{4A1C5101-AEFB-4EAF-96FF-CF0B2380D2ED}" presName="rootConnector3" presStyleLbl="asst1" presStyleIdx="0" presStyleCnt="1"/>
      <dgm:spPr/>
      <dgm:t>
        <a:bodyPr/>
        <a:lstStyle/>
        <a:p>
          <a:endParaRPr lang="el-GR"/>
        </a:p>
      </dgm:t>
    </dgm:pt>
    <dgm:pt modelId="{0795C393-C571-4889-8BF6-BBD6644A9E63}" type="pres">
      <dgm:prSet presAssocID="{4A1C5101-AEFB-4EAF-96FF-CF0B2380D2ED}" presName="hierChild6" presStyleCnt="0"/>
      <dgm:spPr/>
    </dgm:pt>
    <dgm:pt modelId="{8FABBBE9-F05F-44D9-9969-D22287D41984}" type="pres">
      <dgm:prSet presAssocID="{4A1C5101-AEFB-4EAF-96FF-CF0B2380D2ED}" presName="hierChild7" presStyleCnt="0"/>
      <dgm:spPr/>
    </dgm:pt>
  </dgm:ptLst>
  <dgm:cxnLst>
    <dgm:cxn modelId="{2E8DE039-1200-4578-B1DC-0FF53D15A05A}" srcId="{8FA2F097-80DB-4E05-9154-05D6BA275087}" destId="{5C5968BE-1559-4419-804B-0970CA93AA3E}" srcOrd="1" destOrd="0" parTransId="{B11E36C6-9345-47D4-B1BC-BAB571038F58}" sibTransId="{CFA71646-9AC0-45AA-BCE7-04814D0F0C13}"/>
    <dgm:cxn modelId="{746E3640-1001-4D0E-BF63-CCDC79C0266F}" srcId="{8FA2F097-80DB-4E05-9154-05D6BA275087}" destId="{56100D81-4A80-4FA3-91FA-42400CC68778}" srcOrd="0" destOrd="0" parTransId="{66D2679D-B188-4328-A67B-3927AF5C5C6D}" sibTransId="{D9028B29-2142-4C16-9A6E-D31A467D62F5}"/>
    <dgm:cxn modelId="{6FB4F568-664D-4F1B-A9EE-CBA27CAF3FDE}" type="presOf" srcId="{CB0562FC-4663-4569-B11C-E710BDF7E7D3}" destId="{0C56DDA4-6848-4558-A974-04BAA541E457}" srcOrd="0" destOrd="0" presId="urn:microsoft.com/office/officeart/2005/8/layout/orgChart1"/>
    <dgm:cxn modelId="{98C37F3D-DCE7-4FD7-ABA3-D7D4F0F613A0}" type="presOf" srcId="{4A1C5101-AEFB-4EAF-96FF-CF0B2380D2ED}" destId="{7E390175-A811-43C8-B43D-3F51C604AA6F}" srcOrd="1" destOrd="0" presId="urn:microsoft.com/office/officeart/2005/8/layout/orgChart1"/>
    <dgm:cxn modelId="{2DC98FA6-A51B-441E-A8CC-BA3F003BFB57}" type="presOf" srcId="{DE27811E-9C0F-4E5E-A83F-32676EB77928}" destId="{F7D4BDDD-1777-4626-B10E-978C29D0D2F8}" srcOrd="0" destOrd="0" presId="urn:microsoft.com/office/officeart/2005/8/layout/orgChart1"/>
    <dgm:cxn modelId="{AF8017CF-491A-48E8-8659-DCF73FC3700C}" type="presOf" srcId="{4A1C5101-AEFB-4EAF-96FF-CF0B2380D2ED}" destId="{37E1A8E3-27D3-41F8-9590-E7945F12B463}" srcOrd="0" destOrd="0" presId="urn:microsoft.com/office/officeart/2005/8/layout/orgChart1"/>
    <dgm:cxn modelId="{A61552DB-3AFB-4D07-9BE7-CEBFEE571688}" type="presOf" srcId="{8FA2F097-80DB-4E05-9154-05D6BA275087}" destId="{6722F17B-BD06-4D82-B6A0-2E13CCFA8C9C}" srcOrd="0" destOrd="0" presId="urn:microsoft.com/office/officeart/2005/8/layout/orgChart1"/>
    <dgm:cxn modelId="{E4C85BB9-404C-4670-96CA-93A9365CC527}" type="presOf" srcId="{56100D81-4A80-4FA3-91FA-42400CC68778}" destId="{7C5249A4-5DDA-443D-947B-851F12090D4B}" srcOrd="0" destOrd="0" presId="urn:microsoft.com/office/officeart/2005/8/layout/orgChart1"/>
    <dgm:cxn modelId="{BC3EC660-0068-45A0-A563-62F3685AB3A7}" type="presOf" srcId="{8FA2F097-80DB-4E05-9154-05D6BA275087}" destId="{930A7DC5-A9C2-4B61-A870-375F04DB933B}" srcOrd="1" destOrd="0" presId="urn:microsoft.com/office/officeart/2005/8/layout/orgChart1"/>
    <dgm:cxn modelId="{A3DF4DE9-DEAD-44B2-B971-01E02D777D3F}" type="presOf" srcId="{50A542E0-FFB5-40D0-8511-97EBC92DAA5D}" destId="{9419B004-60F5-4A93-AE67-8BD0AE7A5034}" srcOrd="0" destOrd="0" presId="urn:microsoft.com/office/officeart/2005/8/layout/orgChart1"/>
    <dgm:cxn modelId="{FE5C58C8-A2BC-4A53-97D3-6BCBC5C9B4B6}" type="presOf" srcId="{5C5968BE-1559-4419-804B-0970CA93AA3E}" destId="{4F57602E-B473-4C08-8F80-474C64382A1A}" srcOrd="1" destOrd="0" presId="urn:microsoft.com/office/officeart/2005/8/layout/orgChart1"/>
    <dgm:cxn modelId="{43ED1A03-9BAF-40F5-A78D-61F59DCDBCFE}" type="presOf" srcId="{5C5968BE-1559-4419-804B-0970CA93AA3E}" destId="{108BF3E4-43A8-4D80-A087-AFBEBBD7051F}" srcOrd="0" destOrd="0" presId="urn:microsoft.com/office/officeart/2005/8/layout/orgChart1"/>
    <dgm:cxn modelId="{5DEE3DB7-EEBC-4911-9559-470B41AB34A3}" type="presOf" srcId="{56100D81-4A80-4FA3-91FA-42400CC68778}" destId="{0196461A-591F-43C4-825F-A193556EC4BA}" srcOrd="1" destOrd="0" presId="urn:microsoft.com/office/officeart/2005/8/layout/orgChart1"/>
    <dgm:cxn modelId="{762E0F50-607B-4DE5-B8E7-FE2ED47AD65F}" type="presOf" srcId="{66D2679D-B188-4328-A67B-3927AF5C5C6D}" destId="{0E31B24F-8343-4953-85C9-D356424622E5}" srcOrd="0" destOrd="0" presId="urn:microsoft.com/office/officeart/2005/8/layout/orgChart1"/>
    <dgm:cxn modelId="{CDC2AE76-3B74-4C30-AF99-61C82AF7C4D3}" srcId="{50A542E0-FFB5-40D0-8511-97EBC92DAA5D}" destId="{4A1C5101-AEFB-4EAF-96FF-CF0B2380D2ED}" srcOrd="0" destOrd="0" parTransId="{DE27811E-9C0F-4E5E-A83F-32676EB77928}" sibTransId="{DDE504F6-034E-459B-AC4D-B58231FE7984}"/>
    <dgm:cxn modelId="{F2DA820E-4748-4323-8B1D-20C09BCBC184}" srcId="{CB0562FC-4663-4569-B11C-E710BDF7E7D3}" destId="{50A542E0-FFB5-40D0-8511-97EBC92DAA5D}" srcOrd="1" destOrd="0" parTransId="{3069ED66-0621-4964-8853-3456A87F7559}" sibTransId="{138BC2CB-B249-488D-88CC-5C1CA3F02AA0}"/>
    <dgm:cxn modelId="{FF1B7761-4046-4628-85C7-9A44AC871007}" type="presOf" srcId="{B11E36C6-9345-47D4-B1BC-BAB571038F58}" destId="{1ACEE339-B0A3-469F-912E-F3D863B57C0B}" srcOrd="0" destOrd="0" presId="urn:microsoft.com/office/officeart/2005/8/layout/orgChart1"/>
    <dgm:cxn modelId="{C0DBAC76-1B40-47B2-A67F-0B95913996D3}" srcId="{CB0562FC-4663-4569-B11C-E710BDF7E7D3}" destId="{8FA2F097-80DB-4E05-9154-05D6BA275087}" srcOrd="0" destOrd="0" parTransId="{C2FA19FD-78D4-4328-A08F-6AED8BCE892D}" sibTransId="{87BB914B-1766-4D85-BE1B-200EB6F078D2}"/>
    <dgm:cxn modelId="{A7A19AB0-5B16-46C3-8ACB-6C3162F66A24}" type="presOf" srcId="{50A542E0-FFB5-40D0-8511-97EBC92DAA5D}" destId="{2ED820C8-434A-42A5-8180-B2BC461BBA79}" srcOrd="1" destOrd="0" presId="urn:microsoft.com/office/officeart/2005/8/layout/orgChart1"/>
    <dgm:cxn modelId="{9A6CD67E-AD5C-4EF5-8F2F-90857186180B}" type="presParOf" srcId="{0C56DDA4-6848-4558-A974-04BAA541E457}" destId="{D74ED866-57F0-41D7-986B-B72C9D452DD5}" srcOrd="0" destOrd="0" presId="urn:microsoft.com/office/officeart/2005/8/layout/orgChart1"/>
    <dgm:cxn modelId="{AFDFCA14-CBB0-4529-964E-D4BC169C2DF5}" type="presParOf" srcId="{D74ED866-57F0-41D7-986B-B72C9D452DD5}" destId="{17393A54-4184-4E75-83E5-A0BB15AAD331}" srcOrd="0" destOrd="0" presId="urn:microsoft.com/office/officeart/2005/8/layout/orgChart1"/>
    <dgm:cxn modelId="{E3C58F0A-F228-4CB5-8953-9BFAD089652A}" type="presParOf" srcId="{17393A54-4184-4E75-83E5-A0BB15AAD331}" destId="{6722F17B-BD06-4D82-B6A0-2E13CCFA8C9C}" srcOrd="0" destOrd="0" presId="urn:microsoft.com/office/officeart/2005/8/layout/orgChart1"/>
    <dgm:cxn modelId="{B8D7DD50-883D-4E99-9F5B-FF727C20758E}" type="presParOf" srcId="{17393A54-4184-4E75-83E5-A0BB15AAD331}" destId="{930A7DC5-A9C2-4B61-A870-375F04DB933B}" srcOrd="1" destOrd="0" presId="urn:microsoft.com/office/officeart/2005/8/layout/orgChart1"/>
    <dgm:cxn modelId="{BAFD6176-DF03-4DB3-B05A-B85A1032A485}" type="presParOf" srcId="{D74ED866-57F0-41D7-986B-B72C9D452DD5}" destId="{AB913B3C-07B2-499A-A532-57EECF392FD1}" srcOrd="1" destOrd="0" presId="urn:microsoft.com/office/officeart/2005/8/layout/orgChart1"/>
    <dgm:cxn modelId="{6834200F-BD0E-42E9-A7C2-C27CC2E27CEC}" type="presParOf" srcId="{AB913B3C-07B2-499A-A532-57EECF392FD1}" destId="{0E31B24F-8343-4953-85C9-D356424622E5}" srcOrd="0" destOrd="0" presId="urn:microsoft.com/office/officeart/2005/8/layout/orgChart1"/>
    <dgm:cxn modelId="{98E2D3CB-BDF7-435A-9C19-4A7C7598312B}" type="presParOf" srcId="{AB913B3C-07B2-499A-A532-57EECF392FD1}" destId="{15CFB00A-3656-4928-9F7B-31431BD8B863}" srcOrd="1" destOrd="0" presId="urn:microsoft.com/office/officeart/2005/8/layout/orgChart1"/>
    <dgm:cxn modelId="{27B42C7D-2E39-4E8C-8A8E-6EF696087543}" type="presParOf" srcId="{15CFB00A-3656-4928-9F7B-31431BD8B863}" destId="{2293925F-57DB-4952-A2A9-89955AF67731}" srcOrd="0" destOrd="0" presId="urn:microsoft.com/office/officeart/2005/8/layout/orgChart1"/>
    <dgm:cxn modelId="{2086BD88-5736-44BF-B194-64FA6E3E073A}" type="presParOf" srcId="{2293925F-57DB-4952-A2A9-89955AF67731}" destId="{7C5249A4-5DDA-443D-947B-851F12090D4B}" srcOrd="0" destOrd="0" presId="urn:microsoft.com/office/officeart/2005/8/layout/orgChart1"/>
    <dgm:cxn modelId="{BBE748FB-2679-4604-AF15-FA46F600C7D9}" type="presParOf" srcId="{2293925F-57DB-4952-A2A9-89955AF67731}" destId="{0196461A-591F-43C4-825F-A193556EC4BA}" srcOrd="1" destOrd="0" presId="urn:microsoft.com/office/officeart/2005/8/layout/orgChart1"/>
    <dgm:cxn modelId="{352AEAB2-CA30-4D7C-9244-C8E6B1E65983}" type="presParOf" srcId="{15CFB00A-3656-4928-9F7B-31431BD8B863}" destId="{F218F584-6D4B-4030-B945-797E344C8E0B}" srcOrd="1" destOrd="0" presId="urn:microsoft.com/office/officeart/2005/8/layout/orgChart1"/>
    <dgm:cxn modelId="{3FD109CA-5AA7-4CC7-8415-FB88B7291B99}" type="presParOf" srcId="{15CFB00A-3656-4928-9F7B-31431BD8B863}" destId="{73A9CEC1-53A9-4DDC-A58A-7FFB727D5955}" srcOrd="2" destOrd="0" presId="urn:microsoft.com/office/officeart/2005/8/layout/orgChart1"/>
    <dgm:cxn modelId="{86E966E1-BE3E-4F2D-8E7A-830C58DD97E0}" type="presParOf" srcId="{AB913B3C-07B2-499A-A532-57EECF392FD1}" destId="{1ACEE339-B0A3-469F-912E-F3D863B57C0B}" srcOrd="2" destOrd="0" presId="urn:microsoft.com/office/officeart/2005/8/layout/orgChart1"/>
    <dgm:cxn modelId="{CA9721C4-43C4-4104-BCFE-DA3E32025282}" type="presParOf" srcId="{AB913B3C-07B2-499A-A532-57EECF392FD1}" destId="{32B4088B-8D36-4ABC-AD8F-26AE9134C1CA}" srcOrd="3" destOrd="0" presId="urn:microsoft.com/office/officeart/2005/8/layout/orgChart1"/>
    <dgm:cxn modelId="{4AFDD549-0BE7-4697-BCAD-179F33DB0633}" type="presParOf" srcId="{32B4088B-8D36-4ABC-AD8F-26AE9134C1CA}" destId="{E5C74BFD-C097-40DB-818D-721872DEB3A4}" srcOrd="0" destOrd="0" presId="urn:microsoft.com/office/officeart/2005/8/layout/orgChart1"/>
    <dgm:cxn modelId="{A2636E6F-8F62-401C-94A7-8D2723CD2995}" type="presParOf" srcId="{E5C74BFD-C097-40DB-818D-721872DEB3A4}" destId="{108BF3E4-43A8-4D80-A087-AFBEBBD7051F}" srcOrd="0" destOrd="0" presId="urn:microsoft.com/office/officeart/2005/8/layout/orgChart1"/>
    <dgm:cxn modelId="{D96E2C75-101B-40E2-AD91-21F21F0C1E61}" type="presParOf" srcId="{E5C74BFD-C097-40DB-818D-721872DEB3A4}" destId="{4F57602E-B473-4C08-8F80-474C64382A1A}" srcOrd="1" destOrd="0" presId="urn:microsoft.com/office/officeart/2005/8/layout/orgChart1"/>
    <dgm:cxn modelId="{172FB3A8-2478-4C52-8E9E-E74A077CD8F8}" type="presParOf" srcId="{32B4088B-8D36-4ABC-AD8F-26AE9134C1CA}" destId="{85785A90-5142-49B9-8C7E-1B9F42C1FB23}" srcOrd="1" destOrd="0" presId="urn:microsoft.com/office/officeart/2005/8/layout/orgChart1"/>
    <dgm:cxn modelId="{7ED7AA88-2C9F-42F7-993B-E3B781FC02E5}" type="presParOf" srcId="{32B4088B-8D36-4ABC-AD8F-26AE9134C1CA}" destId="{16B06268-4E67-4B1D-9E2A-7F00687C6884}" srcOrd="2" destOrd="0" presId="urn:microsoft.com/office/officeart/2005/8/layout/orgChart1"/>
    <dgm:cxn modelId="{DA257F5C-C5AC-4A8D-84E3-D48E3C68A4C6}" type="presParOf" srcId="{D74ED866-57F0-41D7-986B-B72C9D452DD5}" destId="{E4639E8C-852B-498A-8AD3-8C825DE0B114}" srcOrd="2" destOrd="0" presId="urn:microsoft.com/office/officeart/2005/8/layout/orgChart1"/>
    <dgm:cxn modelId="{7ED5CEE2-92DB-408D-A71A-012F53855851}" type="presParOf" srcId="{0C56DDA4-6848-4558-A974-04BAA541E457}" destId="{0B25229D-B202-47E2-9AD7-33CBCD05D4D3}" srcOrd="1" destOrd="0" presId="urn:microsoft.com/office/officeart/2005/8/layout/orgChart1"/>
    <dgm:cxn modelId="{1382367D-8B9B-4128-B3AB-F8181B996F0C}" type="presParOf" srcId="{0B25229D-B202-47E2-9AD7-33CBCD05D4D3}" destId="{76279999-0419-44B0-BD7B-49ADCBF34DDE}" srcOrd="0" destOrd="0" presId="urn:microsoft.com/office/officeart/2005/8/layout/orgChart1"/>
    <dgm:cxn modelId="{7BC9FC04-5D4E-47AA-8E8F-851834A39F69}" type="presParOf" srcId="{76279999-0419-44B0-BD7B-49ADCBF34DDE}" destId="{9419B004-60F5-4A93-AE67-8BD0AE7A5034}" srcOrd="0" destOrd="0" presId="urn:microsoft.com/office/officeart/2005/8/layout/orgChart1"/>
    <dgm:cxn modelId="{4D292301-BAC9-43A8-8FF5-5DCCDBD02C57}" type="presParOf" srcId="{76279999-0419-44B0-BD7B-49ADCBF34DDE}" destId="{2ED820C8-434A-42A5-8180-B2BC461BBA79}" srcOrd="1" destOrd="0" presId="urn:microsoft.com/office/officeart/2005/8/layout/orgChart1"/>
    <dgm:cxn modelId="{BD4C452B-4DBE-4710-BA89-23BA2B447F8E}" type="presParOf" srcId="{0B25229D-B202-47E2-9AD7-33CBCD05D4D3}" destId="{CF0C418B-1B35-481E-B396-C4E304CA6D00}" srcOrd="1" destOrd="0" presId="urn:microsoft.com/office/officeart/2005/8/layout/orgChart1"/>
    <dgm:cxn modelId="{935B7BB6-D731-44BE-B16D-69927105FDD4}" type="presParOf" srcId="{0B25229D-B202-47E2-9AD7-33CBCD05D4D3}" destId="{E73608EF-BDFE-4CB1-8F3A-BF0FA81F2187}" srcOrd="2" destOrd="0" presId="urn:microsoft.com/office/officeart/2005/8/layout/orgChart1"/>
    <dgm:cxn modelId="{454F071D-CE41-4B4B-BFD0-4440EE50A778}" type="presParOf" srcId="{E73608EF-BDFE-4CB1-8F3A-BF0FA81F2187}" destId="{F7D4BDDD-1777-4626-B10E-978C29D0D2F8}" srcOrd="0" destOrd="0" presId="urn:microsoft.com/office/officeart/2005/8/layout/orgChart1"/>
    <dgm:cxn modelId="{20EB55A0-B65D-4DFB-8623-BBD32187FE2D}" type="presParOf" srcId="{E73608EF-BDFE-4CB1-8F3A-BF0FA81F2187}" destId="{1E564592-0A25-49EA-84EA-64FE19C972D2}" srcOrd="1" destOrd="0" presId="urn:microsoft.com/office/officeart/2005/8/layout/orgChart1"/>
    <dgm:cxn modelId="{DA48D00B-8EC2-4F57-BF24-B5E2E4E2C30B}" type="presParOf" srcId="{1E564592-0A25-49EA-84EA-64FE19C972D2}" destId="{3E4B6177-5037-4C70-A860-FE3A6E321181}" srcOrd="0" destOrd="0" presId="urn:microsoft.com/office/officeart/2005/8/layout/orgChart1"/>
    <dgm:cxn modelId="{11D70DA8-C9C2-456A-A6DF-7335ACB3EEC9}" type="presParOf" srcId="{3E4B6177-5037-4C70-A860-FE3A6E321181}" destId="{37E1A8E3-27D3-41F8-9590-E7945F12B463}" srcOrd="0" destOrd="0" presId="urn:microsoft.com/office/officeart/2005/8/layout/orgChart1"/>
    <dgm:cxn modelId="{4F4D54C5-1E67-45A8-9123-929FD00CC4D3}" type="presParOf" srcId="{3E4B6177-5037-4C70-A860-FE3A6E321181}" destId="{7E390175-A811-43C8-B43D-3F51C604AA6F}" srcOrd="1" destOrd="0" presId="urn:microsoft.com/office/officeart/2005/8/layout/orgChart1"/>
    <dgm:cxn modelId="{912855CE-3ED0-4428-BFC5-58C3210B15DB}" type="presParOf" srcId="{1E564592-0A25-49EA-84EA-64FE19C972D2}" destId="{0795C393-C571-4889-8BF6-BBD6644A9E63}" srcOrd="1" destOrd="0" presId="urn:microsoft.com/office/officeart/2005/8/layout/orgChart1"/>
    <dgm:cxn modelId="{063AA7FB-0D85-4F1F-B6F0-BF3BE5979EFE}" type="presParOf" srcId="{1E564592-0A25-49EA-84EA-64FE19C972D2}" destId="{8FABBBE9-F05F-44D9-9969-D22287D4198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BF3B9E-E209-4751-9F70-1B70BB006BAE}" type="doc">
      <dgm:prSet loTypeId="urn:microsoft.com/office/officeart/2005/8/layout/chevron2" loCatId="process" qsTypeId="urn:microsoft.com/office/officeart/2005/8/quickstyle/simple1#1" qsCatId="simple" csTypeId="urn:microsoft.com/office/officeart/2005/8/colors/colorful1#1" csCatId="colorful" phldr="1"/>
      <dgm:spPr/>
      <dgm:t>
        <a:bodyPr/>
        <a:lstStyle/>
        <a:p>
          <a:endParaRPr lang="el-GR"/>
        </a:p>
      </dgm:t>
    </dgm:pt>
    <dgm:pt modelId="{AE2D7611-BD25-4963-B510-A7180B16C73E}">
      <dgm:prSet phldrT="[Κείμενο]"/>
      <dgm:spPr/>
      <dgm:t>
        <a:bodyPr/>
        <a:lstStyle/>
        <a:p>
          <a:r>
            <a:rPr lang="el-GR" dirty="0" smtClean="0"/>
            <a:t>1</a:t>
          </a:r>
          <a:endParaRPr lang="el-GR" dirty="0"/>
        </a:p>
      </dgm:t>
    </dgm:pt>
    <dgm:pt modelId="{190FC93B-C8D6-41C9-80E4-568099EB1A40}" type="parTrans" cxnId="{4B21BFA7-252A-4DAD-9468-B1B7FEEBA42F}">
      <dgm:prSet/>
      <dgm:spPr/>
      <dgm:t>
        <a:bodyPr/>
        <a:lstStyle/>
        <a:p>
          <a:endParaRPr lang="el-GR"/>
        </a:p>
      </dgm:t>
    </dgm:pt>
    <dgm:pt modelId="{90705E43-9150-4CC2-99EE-B0D57A43B009}" type="sibTrans" cxnId="{4B21BFA7-252A-4DAD-9468-B1B7FEEBA42F}">
      <dgm:prSet/>
      <dgm:spPr/>
      <dgm:t>
        <a:bodyPr/>
        <a:lstStyle/>
        <a:p>
          <a:endParaRPr lang="el-GR"/>
        </a:p>
      </dgm:t>
    </dgm:pt>
    <dgm:pt modelId="{C3DC03C0-D770-49E9-AC27-16D6E56CEDC9}">
      <dgm:prSet phldrT="[Κείμενο]" custT="1"/>
      <dgm:spPr/>
      <dgm:t>
        <a:bodyPr/>
        <a:lstStyle/>
        <a:p>
          <a:r>
            <a:rPr lang="el-GR" altLang="el-GR" sz="2000" dirty="0" smtClean="0">
              <a:solidFill>
                <a:srgbClr val="000000"/>
              </a:solidFill>
              <a:latin typeface="+mj-lt"/>
            </a:rPr>
            <a:t>Υπολογίζεται το</a:t>
          </a:r>
          <a:r>
            <a:rPr lang="en-GB" altLang="el-GR" sz="2000" dirty="0" smtClean="0">
              <a:solidFill>
                <a:srgbClr val="000000"/>
              </a:solidFill>
              <a:latin typeface="+mj-lt"/>
            </a:rPr>
            <a:t> </a:t>
          </a:r>
          <a:r>
            <a:rPr lang="el-GR" altLang="el-GR" sz="2000" dirty="0" smtClean="0">
              <a:solidFill>
                <a:srgbClr val="000000"/>
              </a:solidFill>
              <a:latin typeface="+mj-lt"/>
            </a:rPr>
            <a:t>εκλογικό μέτρο</a:t>
          </a:r>
          <a:r>
            <a:rPr lang="en-US" altLang="el-GR" sz="2000" dirty="0" smtClean="0">
              <a:solidFill>
                <a:srgbClr val="000000"/>
              </a:solidFill>
              <a:latin typeface="+mj-lt"/>
            </a:rPr>
            <a:t>*</a:t>
          </a:r>
          <a:r>
            <a:rPr lang="el-GR" altLang="el-GR" sz="2000" dirty="0" smtClean="0">
              <a:solidFill>
                <a:srgbClr val="000000"/>
              </a:solidFill>
              <a:latin typeface="+mj-lt"/>
            </a:rPr>
            <a:t>.</a:t>
          </a:r>
          <a:endParaRPr lang="el-GR" sz="2000" dirty="0">
            <a:solidFill>
              <a:srgbClr val="000000"/>
            </a:solidFill>
            <a:latin typeface="+mj-lt"/>
          </a:endParaRPr>
        </a:p>
      </dgm:t>
    </dgm:pt>
    <dgm:pt modelId="{174117A2-6A4E-4D81-B71D-C2FF13582FDA}" type="parTrans" cxnId="{344D0A1B-5780-4459-BCBC-7C125FED5A16}">
      <dgm:prSet/>
      <dgm:spPr/>
      <dgm:t>
        <a:bodyPr/>
        <a:lstStyle/>
        <a:p>
          <a:endParaRPr lang="el-GR"/>
        </a:p>
      </dgm:t>
    </dgm:pt>
    <dgm:pt modelId="{D93FCE2B-8920-479C-93F6-48777C6AA099}" type="sibTrans" cxnId="{344D0A1B-5780-4459-BCBC-7C125FED5A16}">
      <dgm:prSet/>
      <dgm:spPr/>
      <dgm:t>
        <a:bodyPr/>
        <a:lstStyle/>
        <a:p>
          <a:endParaRPr lang="el-GR"/>
        </a:p>
      </dgm:t>
    </dgm:pt>
    <dgm:pt modelId="{EBEEFEA3-A4EE-4545-8170-4C81D5CE27CD}">
      <dgm:prSet phldrT="[Κείμενο]"/>
      <dgm:spPr/>
      <dgm:t>
        <a:bodyPr/>
        <a:lstStyle/>
        <a:p>
          <a:r>
            <a:rPr lang="el-GR" dirty="0" smtClean="0"/>
            <a:t>2</a:t>
          </a:r>
          <a:endParaRPr lang="el-GR" dirty="0"/>
        </a:p>
      </dgm:t>
    </dgm:pt>
    <dgm:pt modelId="{BACEC4D7-8131-484D-BCB6-2D755043CF5C}" type="parTrans" cxnId="{F8127040-A5E6-4151-8E46-9CFE0ABE757D}">
      <dgm:prSet/>
      <dgm:spPr/>
      <dgm:t>
        <a:bodyPr/>
        <a:lstStyle/>
        <a:p>
          <a:endParaRPr lang="el-GR"/>
        </a:p>
      </dgm:t>
    </dgm:pt>
    <dgm:pt modelId="{5C098A56-BCBF-4FED-A829-9E0880D4FE53}" type="sibTrans" cxnId="{F8127040-A5E6-4151-8E46-9CFE0ABE757D}">
      <dgm:prSet/>
      <dgm:spPr/>
      <dgm:t>
        <a:bodyPr/>
        <a:lstStyle/>
        <a:p>
          <a:endParaRPr lang="el-GR"/>
        </a:p>
      </dgm:t>
    </dgm:pt>
    <dgm:pt modelId="{5779D4A1-7120-412F-B916-2952F8119FAB}">
      <dgm:prSet phldrT="[Κείμενο]"/>
      <dgm:spPr/>
      <dgm:t>
        <a:bodyPr/>
        <a:lstStyle/>
        <a:p>
          <a:endParaRPr lang="el-GR" sz="1500" dirty="0"/>
        </a:p>
      </dgm:t>
    </dgm:pt>
    <dgm:pt modelId="{9104F580-DE28-4A3C-AD33-4FC7C5556C1F}" type="parTrans" cxnId="{91532CDE-F9DC-4FF1-AE04-3F410EC69903}">
      <dgm:prSet/>
      <dgm:spPr/>
      <dgm:t>
        <a:bodyPr/>
        <a:lstStyle/>
        <a:p>
          <a:endParaRPr lang="el-GR"/>
        </a:p>
      </dgm:t>
    </dgm:pt>
    <dgm:pt modelId="{48BFBBE3-F435-46B7-B093-6C957CE2A8A1}" type="sibTrans" cxnId="{91532CDE-F9DC-4FF1-AE04-3F410EC69903}">
      <dgm:prSet/>
      <dgm:spPr/>
      <dgm:t>
        <a:bodyPr/>
        <a:lstStyle/>
        <a:p>
          <a:endParaRPr lang="el-GR"/>
        </a:p>
      </dgm:t>
    </dgm:pt>
    <dgm:pt modelId="{0241E0FE-E014-4E91-9A83-3CEF273D0AD8}">
      <dgm:prSet phldrT="[Κείμενο]"/>
      <dgm:spPr/>
      <dgm:t>
        <a:bodyPr/>
        <a:lstStyle/>
        <a:p>
          <a:r>
            <a:rPr lang="el-GR" dirty="0" smtClean="0"/>
            <a:t>3</a:t>
          </a:r>
          <a:endParaRPr lang="el-GR" dirty="0"/>
        </a:p>
      </dgm:t>
    </dgm:pt>
    <dgm:pt modelId="{91A20898-733F-474E-BACB-76513F383E6B}" type="parTrans" cxnId="{70C1C381-3534-48B5-AA9F-B0F1A6470C3B}">
      <dgm:prSet/>
      <dgm:spPr/>
      <dgm:t>
        <a:bodyPr/>
        <a:lstStyle/>
        <a:p>
          <a:endParaRPr lang="el-GR"/>
        </a:p>
      </dgm:t>
    </dgm:pt>
    <dgm:pt modelId="{934C24B4-D506-45B7-85FE-60BB477C1604}" type="sibTrans" cxnId="{70C1C381-3534-48B5-AA9F-B0F1A6470C3B}">
      <dgm:prSet/>
      <dgm:spPr/>
      <dgm:t>
        <a:bodyPr/>
        <a:lstStyle/>
        <a:p>
          <a:endParaRPr lang="el-GR"/>
        </a:p>
      </dgm:t>
    </dgm:pt>
    <dgm:pt modelId="{98C6C303-8DD3-458F-B039-04FAFAC612B3}">
      <dgm:prSet phldrT="[Κείμενο]"/>
      <dgm:spPr/>
      <dgm:t>
        <a:bodyPr/>
        <a:lstStyle/>
        <a:p>
          <a:endParaRPr lang="el-GR" sz="1700" dirty="0"/>
        </a:p>
      </dgm:t>
    </dgm:pt>
    <dgm:pt modelId="{093CED3C-485E-404C-8797-781B36F7317B}" type="parTrans" cxnId="{96959FBD-CC30-47C0-A123-E51E8E31DB37}">
      <dgm:prSet/>
      <dgm:spPr/>
      <dgm:t>
        <a:bodyPr/>
        <a:lstStyle/>
        <a:p>
          <a:endParaRPr lang="el-GR"/>
        </a:p>
      </dgm:t>
    </dgm:pt>
    <dgm:pt modelId="{C976D44A-9A2F-42BF-A102-08340C9F3E24}" type="sibTrans" cxnId="{96959FBD-CC30-47C0-A123-E51E8E31DB37}">
      <dgm:prSet/>
      <dgm:spPr/>
      <dgm:t>
        <a:bodyPr/>
        <a:lstStyle/>
        <a:p>
          <a:endParaRPr lang="el-GR"/>
        </a:p>
      </dgm:t>
    </dgm:pt>
    <dgm:pt modelId="{2D281B8C-9B98-4588-9F23-5118B14B189F}">
      <dgm:prSet custT="1"/>
      <dgm:spPr/>
      <dgm:t>
        <a:bodyPr/>
        <a:lstStyle/>
        <a:p>
          <a:r>
            <a:rPr lang="el-GR" sz="2000" dirty="0" smtClean="0">
              <a:solidFill>
                <a:srgbClr val="000000"/>
              </a:solidFill>
              <a:latin typeface="+mj-lt"/>
            </a:rPr>
            <a:t>Εν συνεχεία, ο</a:t>
          </a:r>
          <a:r>
            <a:rPr lang="en-GB" sz="2000" dirty="0" smtClean="0">
              <a:solidFill>
                <a:srgbClr val="000000"/>
              </a:solidFill>
              <a:latin typeface="+mj-lt"/>
            </a:rPr>
            <a:t> </a:t>
          </a:r>
          <a:r>
            <a:rPr lang="el-GR" sz="2000" dirty="0" smtClean="0">
              <a:solidFill>
                <a:srgbClr val="000000"/>
              </a:solidFill>
              <a:latin typeface="+mj-lt"/>
            </a:rPr>
            <a:t>αριθμός των έγκυρων ψηφοδελτίων</a:t>
          </a:r>
          <a:r>
            <a:rPr lang="en-GB" sz="2000" dirty="0" smtClean="0">
              <a:solidFill>
                <a:srgbClr val="000000"/>
              </a:solidFill>
              <a:latin typeface="+mj-lt"/>
            </a:rPr>
            <a:t> </a:t>
          </a:r>
          <a:r>
            <a:rPr lang="el-GR" sz="2000" dirty="0" smtClean="0">
              <a:solidFill>
                <a:srgbClr val="000000"/>
              </a:solidFill>
              <a:latin typeface="+mj-lt"/>
            </a:rPr>
            <a:t>κάθε συνδυασμού διαιρείται με</a:t>
          </a:r>
          <a:r>
            <a:rPr lang="en-GB" sz="2000" dirty="0" smtClean="0">
              <a:solidFill>
                <a:srgbClr val="000000"/>
              </a:solidFill>
              <a:latin typeface="+mj-lt"/>
            </a:rPr>
            <a:t> </a:t>
          </a:r>
          <a:r>
            <a:rPr lang="el-GR" sz="2000" dirty="0" smtClean="0">
              <a:solidFill>
                <a:srgbClr val="000000"/>
              </a:solidFill>
              <a:latin typeface="+mj-lt"/>
            </a:rPr>
            <a:t>το εκλογικό μέτρο και ο</a:t>
          </a:r>
          <a:r>
            <a:rPr lang="en-GB" sz="2000" dirty="0" smtClean="0">
              <a:solidFill>
                <a:srgbClr val="000000"/>
              </a:solidFill>
              <a:latin typeface="+mj-lt"/>
            </a:rPr>
            <a:t> </a:t>
          </a:r>
          <a:r>
            <a:rPr lang="el-GR" sz="2000" dirty="0" smtClean="0">
              <a:solidFill>
                <a:srgbClr val="000000"/>
              </a:solidFill>
              <a:latin typeface="+mj-lt"/>
            </a:rPr>
            <a:t>κάθε συνδυασμός</a:t>
          </a:r>
          <a:r>
            <a:rPr lang="en-GB" sz="2000" dirty="0" smtClean="0">
              <a:solidFill>
                <a:srgbClr val="000000"/>
              </a:solidFill>
              <a:latin typeface="+mj-lt"/>
            </a:rPr>
            <a:t> </a:t>
          </a:r>
          <a:r>
            <a:rPr lang="el-GR" sz="2000" dirty="0" smtClean="0">
              <a:solidFill>
                <a:srgbClr val="000000"/>
              </a:solidFill>
              <a:latin typeface="+mj-lt"/>
            </a:rPr>
            <a:t>καταλαμβάνει τόσες έδρες</a:t>
          </a:r>
          <a:r>
            <a:rPr lang="en-GB" sz="2000" dirty="0" smtClean="0">
              <a:solidFill>
                <a:srgbClr val="000000"/>
              </a:solidFill>
              <a:latin typeface="+mj-lt"/>
            </a:rPr>
            <a:t> </a:t>
          </a:r>
          <a:r>
            <a:rPr lang="el-GR" sz="2000" dirty="0" smtClean="0">
              <a:solidFill>
                <a:srgbClr val="000000"/>
              </a:solidFill>
              <a:latin typeface="+mj-lt"/>
            </a:rPr>
            <a:t>όσες το ακέραιο πηλίκο της διαίρεσης. </a:t>
          </a:r>
          <a:endParaRPr lang="el-GR" sz="2000" dirty="0">
            <a:solidFill>
              <a:srgbClr val="000000"/>
            </a:solidFill>
            <a:latin typeface="+mj-lt"/>
          </a:endParaRPr>
        </a:p>
      </dgm:t>
    </dgm:pt>
    <dgm:pt modelId="{5A35E86D-F691-4CCB-A6A5-9CB2B6EF3FA2}" type="parTrans" cxnId="{F73AE824-0E68-4969-9AB6-221C3762ED41}">
      <dgm:prSet/>
      <dgm:spPr/>
      <dgm:t>
        <a:bodyPr/>
        <a:lstStyle/>
        <a:p>
          <a:endParaRPr lang="el-GR"/>
        </a:p>
      </dgm:t>
    </dgm:pt>
    <dgm:pt modelId="{C1CA3FBE-C16A-4C7E-BBDC-7DAF806B81BB}" type="sibTrans" cxnId="{F73AE824-0E68-4969-9AB6-221C3762ED41}">
      <dgm:prSet/>
      <dgm:spPr/>
      <dgm:t>
        <a:bodyPr/>
        <a:lstStyle/>
        <a:p>
          <a:endParaRPr lang="el-GR"/>
        </a:p>
      </dgm:t>
    </dgm:pt>
    <dgm:pt modelId="{86978064-1732-4223-8577-B46845B23718}">
      <dgm:prSet custT="1"/>
      <dgm:spPr/>
      <dgm:t>
        <a:bodyPr/>
        <a:lstStyle/>
        <a:p>
          <a:r>
            <a:rPr lang="el-GR" sz="2000" dirty="0" smtClean="0">
              <a:solidFill>
                <a:srgbClr val="000000"/>
              </a:solidFill>
              <a:latin typeface="+mj-lt"/>
            </a:rPr>
            <a:t>Έδρα μπορεί να</a:t>
          </a:r>
          <a:r>
            <a:rPr lang="en-GB" sz="2000" dirty="0" smtClean="0">
              <a:solidFill>
                <a:srgbClr val="000000"/>
              </a:solidFill>
              <a:latin typeface="+mj-lt"/>
            </a:rPr>
            <a:t> </a:t>
          </a:r>
          <a:r>
            <a:rPr lang="el-GR" sz="2000" dirty="0" smtClean="0">
              <a:solidFill>
                <a:srgbClr val="000000"/>
              </a:solidFill>
              <a:latin typeface="+mj-lt"/>
            </a:rPr>
            <a:t>καταλάβει συνδυασμός </a:t>
          </a:r>
          <a:r>
            <a:rPr lang="el-GR" sz="2000" b="1" dirty="0" smtClean="0">
              <a:solidFill>
                <a:srgbClr val="C00000"/>
              </a:solidFill>
              <a:latin typeface="+mj-lt"/>
            </a:rPr>
            <a:t>ακόμα και αν δεν λάβει το εκλογικό</a:t>
          </a:r>
          <a:r>
            <a:rPr lang="en-GB" sz="2000" b="1" dirty="0" smtClean="0">
              <a:solidFill>
                <a:srgbClr val="C00000"/>
              </a:solidFill>
              <a:latin typeface="+mj-lt"/>
            </a:rPr>
            <a:t> </a:t>
          </a:r>
          <a:r>
            <a:rPr lang="el-GR" sz="2000" b="1" dirty="0" smtClean="0">
              <a:solidFill>
                <a:srgbClr val="C00000"/>
              </a:solidFill>
              <a:latin typeface="+mj-lt"/>
            </a:rPr>
            <a:t>μέτρο,</a:t>
          </a:r>
          <a:r>
            <a:rPr lang="en-US" sz="2000" b="1" dirty="0" smtClean="0">
              <a:solidFill>
                <a:srgbClr val="C00000"/>
              </a:solidFill>
              <a:latin typeface="+mj-lt"/>
            </a:rPr>
            <a:t> </a:t>
          </a:r>
          <a:r>
            <a:rPr lang="el-GR" sz="2000" dirty="0" smtClean="0">
              <a:solidFill>
                <a:srgbClr val="000000"/>
              </a:solidFill>
              <a:latin typeface="+mj-lt"/>
            </a:rPr>
            <a:t>με</a:t>
          </a:r>
          <a:r>
            <a:rPr lang="en-GB" sz="2000" dirty="0" smtClean="0">
              <a:solidFill>
                <a:srgbClr val="000000"/>
              </a:solidFill>
              <a:latin typeface="+mj-lt"/>
            </a:rPr>
            <a:t> </a:t>
          </a:r>
          <a:r>
            <a:rPr lang="el-GR" sz="2000" dirty="0" smtClean="0">
              <a:solidFill>
                <a:srgbClr val="000000"/>
              </a:solidFill>
              <a:latin typeface="+mj-lt"/>
            </a:rPr>
            <a:t>βάση τα αχρησιμοποίητα υπόλοιπα</a:t>
          </a:r>
          <a:r>
            <a:rPr lang="en-US" sz="2000" smtClean="0">
              <a:solidFill>
                <a:srgbClr val="000000"/>
              </a:solidFill>
              <a:latin typeface="+mj-lt"/>
            </a:rPr>
            <a:t>*</a:t>
          </a:r>
          <a:r>
            <a:rPr lang="el-GR" sz="2000" smtClean="0">
              <a:solidFill>
                <a:srgbClr val="000000"/>
              </a:solidFill>
              <a:latin typeface="+mj-lt"/>
            </a:rPr>
            <a:t> </a:t>
          </a:r>
          <a:r>
            <a:rPr lang="el-GR" sz="2000" dirty="0" smtClean="0">
              <a:solidFill>
                <a:srgbClr val="000000"/>
              </a:solidFill>
              <a:latin typeface="+mj-lt"/>
            </a:rPr>
            <a:t>ψήφων του. </a:t>
          </a:r>
        </a:p>
      </dgm:t>
    </dgm:pt>
    <dgm:pt modelId="{1E11CB12-84AF-46B4-8C95-CFE12C842962}" type="sibTrans" cxnId="{2A2E1DCF-0A0F-4853-AB30-893E94401299}">
      <dgm:prSet/>
      <dgm:spPr/>
      <dgm:t>
        <a:bodyPr/>
        <a:lstStyle/>
        <a:p>
          <a:endParaRPr lang="el-GR"/>
        </a:p>
      </dgm:t>
    </dgm:pt>
    <dgm:pt modelId="{21FD0E50-C257-4B52-8F3A-0619A53B129F}" type="parTrans" cxnId="{2A2E1DCF-0A0F-4853-AB30-893E94401299}">
      <dgm:prSet/>
      <dgm:spPr/>
      <dgm:t>
        <a:bodyPr/>
        <a:lstStyle/>
        <a:p>
          <a:endParaRPr lang="el-GR"/>
        </a:p>
      </dgm:t>
    </dgm:pt>
    <dgm:pt modelId="{C8D6B054-FEF7-49A2-865A-0BEB4483CD60}">
      <dgm:prSet phldrT="[Κείμενο]" custT="1"/>
      <dgm:spPr/>
      <dgm:t>
        <a:bodyPr/>
        <a:lstStyle/>
        <a:p>
          <a:endParaRPr lang="el-GR" sz="1200" i="1" dirty="0"/>
        </a:p>
      </dgm:t>
    </dgm:pt>
    <dgm:pt modelId="{F041E485-B17B-4F0C-8428-8D72E3EDEB37}" type="parTrans" cxnId="{A5B094DC-AFD1-4516-8798-FBB8B233E68B}">
      <dgm:prSet/>
      <dgm:spPr/>
      <dgm:t>
        <a:bodyPr/>
        <a:lstStyle/>
        <a:p>
          <a:endParaRPr lang="el-GR"/>
        </a:p>
      </dgm:t>
    </dgm:pt>
    <dgm:pt modelId="{CFA55A7D-9210-4585-9B7E-3752FFBA4BD8}" type="sibTrans" cxnId="{A5B094DC-AFD1-4516-8798-FBB8B233E68B}">
      <dgm:prSet/>
      <dgm:spPr/>
      <dgm:t>
        <a:bodyPr/>
        <a:lstStyle/>
        <a:p>
          <a:endParaRPr lang="el-GR"/>
        </a:p>
      </dgm:t>
    </dgm:pt>
    <dgm:pt modelId="{71FE90D8-A16C-4FC5-993C-92109F4BDF5E}" type="pres">
      <dgm:prSet presAssocID="{77BF3B9E-E209-4751-9F70-1B70BB006BAE}" presName="linearFlow" presStyleCnt="0">
        <dgm:presLayoutVars>
          <dgm:dir/>
          <dgm:animLvl val="lvl"/>
          <dgm:resizeHandles val="exact"/>
        </dgm:presLayoutVars>
      </dgm:prSet>
      <dgm:spPr/>
      <dgm:t>
        <a:bodyPr/>
        <a:lstStyle/>
        <a:p>
          <a:endParaRPr lang="el-GR"/>
        </a:p>
      </dgm:t>
    </dgm:pt>
    <dgm:pt modelId="{D9F086F5-333A-4610-9B38-8FD7E976E3F8}" type="pres">
      <dgm:prSet presAssocID="{AE2D7611-BD25-4963-B510-A7180B16C73E}" presName="composite" presStyleCnt="0"/>
      <dgm:spPr/>
    </dgm:pt>
    <dgm:pt modelId="{8ADAAA70-BA2A-46F9-B27B-57AC6A7FACC3}" type="pres">
      <dgm:prSet presAssocID="{AE2D7611-BD25-4963-B510-A7180B16C73E}" presName="parentText" presStyleLbl="alignNode1" presStyleIdx="0" presStyleCnt="3">
        <dgm:presLayoutVars>
          <dgm:chMax val="1"/>
          <dgm:bulletEnabled val="1"/>
        </dgm:presLayoutVars>
      </dgm:prSet>
      <dgm:spPr/>
      <dgm:t>
        <a:bodyPr/>
        <a:lstStyle/>
        <a:p>
          <a:endParaRPr lang="el-GR"/>
        </a:p>
      </dgm:t>
    </dgm:pt>
    <dgm:pt modelId="{2C37A0ED-214C-4613-9283-6AEB5D66390C}" type="pres">
      <dgm:prSet presAssocID="{AE2D7611-BD25-4963-B510-A7180B16C73E}" presName="descendantText" presStyleLbl="alignAcc1" presStyleIdx="0" presStyleCnt="3" custScaleY="100000" custLinFactNeighborX="291" custLinFactNeighborY="18064">
        <dgm:presLayoutVars>
          <dgm:bulletEnabled val="1"/>
        </dgm:presLayoutVars>
      </dgm:prSet>
      <dgm:spPr/>
      <dgm:t>
        <a:bodyPr/>
        <a:lstStyle/>
        <a:p>
          <a:endParaRPr lang="el-GR"/>
        </a:p>
      </dgm:t>
    </dgm:pt>
    <dgm:pt modelId="{BC97B4F9-DFD9-4E4B-810A-8610211547AD}" type="pres">
      <dgm:prSet presAssocID="{90705E43-9150-4CC2-99EE-B0D57A43B009}" presName="sp" presStyleCnt="0"/>
      <dgm:spPr/>
    </dgm:pt>
    <dgm:pt modelId="{5A37570C-1113-4060-9D2D-C63BDE95E507}" type="pres">
      <dgm:prSet presAssocID="{EBEEFEA3-A4EE-4545-8170-4C81D5CE27CD}" presName="composite" presStyleCnt="0"/>
      <dgm:spPr/>
    </dgm:pt>
    <dgm:pt modelId="{6F816577-34F2-42F9-8C25-C7699009B230}" type="pres">
      <dgm:prSet presAssocID="{EBEEFEA3-A4EE-4545-8170-4C81D5CE27CD}" presName="parentText" presStyleLbl="alignNode1" presStyleIdx="1" presStyleCnt="3">
        <dgm:presLayoutVars>
          <dgm:chMax val="1"/>
          <dgm:bulletEnabled val="1"/>
        </dgm:presLayoutVars>
      </dgm:prSet>
      <dgm:spPr/>
      <dgm:t>
        <a:bodyPr/>
        <a:lstStyle/>
        <a:p>
          <a:endParaRPr lang="el-GR"/>
        </a:p>
      </dgm:t>
    </dgm:pt>
    <dgm:pt modelId="{FDFBB0B9-4577-4180-8319-257C5C5D09E3}" type="pres">
      <dgm:prSet presAssocID="{EBEEFEA3-A4EE-4545-8170-4C81D5CE27CD}" presName="descendantText" presStyleLbl="alignAcc1" presStyleIdx="1" presStyleCnt="3" custScaleY="121394">
        <dgm:presLayoutVars>
          <dgm:bulletEnabled val="1"/>
        </dgm:presLayoutVars>
      </dgm:prSet>
      <dgm:spPr/>
      <dgm:t>
        <a:bodyPr/>
        <a:lstStyle/>
        <a:p>
          <a:endParaRPr lang="el-GR"/>
        </a:p>
      </dgm:t>
    </dgm:pt>
    <dgm:pt modelId="{631BEC57-E548-40C4-BEE6-9639572B15C9}" type="pres">
      <dgm:prSet presAssocID="{5C098A56-BCBF-4FED-A829-9E0880D4FE53}" presName="sp" presStyleCnt="0"/>
      <dgm:spPr/>
    </dgm:pt>
    <dgm:pt modelId="{DAFD93D1-2377-4366-8F2C-A16928F0DAFF}" type="pres">
      <dgm:prSet presAssocID="{0241E0FE-E014-4E91-9A83-3CEF273D0AD8}" presName="composite" presStyleCnt="0"/>
      <dgm:spPr/>
    </dgm:pt>
    <dgm:pt modelId="{5F8B3F9E-FDE9-4125-8F38-81396AAC1240}" type="pres">
      <dgm:prSet presAssocID="{0241E0FE-E014-4E91-9A83-3CEF273D0AD8}" presName="parentText" presStyleLbl="alignNode1" presStyleIdx="2" presStyleCnt="3">
        <dgm:presLayoutVars>
          <dgm:chMax val="1"/>
          <dgm:bulletEnabled val="1"/>
        </dgm:presLayoutVars>
      </dgm:prSet>
      <dgm:spPr/>
      <dgm:t>
        <a:bodyPr/>
        <a:lstStyle/>
        <a:p>
          <a:endParaRPr lang="el-GR"/>
        </a:p>
      </dgm:t>
    </dgm:pt>
    <dgm:pt modelId="{5B1D5D0E-8455-411D-81D0-F317A6E44675}" type="pres">
      <dgm:prSet presAssocID="{0241E0FE-E014-4E91-9A83-3CEF273D0AD8}" presName="descendantText" presStyleLbl="alignAcc1" presStyleIdx="2" presStyleCnt="3" custLinFactNeighborX="-1561" custLinFactNeighborY="1428">
        <dgm:presLayoutVars>
          <dgm:bulletEnabled val="1"/>
        </dgm:presLayoutVars>
      </dgm:prSet>
      <dgm:spPr/>
      <dgm:t>
        <a:bodyPr/>
        <a:lstStyle/>
        <a:p>
          <a:endParaRPr lang="el-GR"/>
        </a:p>
      </dgm:t>
    </dgm:pt>
  </dgm:ptLst>
  <dgm:cxnLst>
    <dgm:cxn modelId="{653DEA56-9F8B-4A3D-B735-8DCA1869ED36}" type="presOf" srcId="{2D281B8C-9B98-4588-9F23-5118B14B189F}" destId="{FDFBB0B9-4577-4180-8319-257C5C5D09E3}" srcOrd="0" destOrd="1" presId="urn:microsoft.com/office/officeart/2005/8/layout/chevron2"/>
    <dgm:cxn modelId="{43BA1384-63E9-4B4E-A9F7-F479A9CEA69E}" type="presOf" srcId="{C3DC03C0-D770-49E9-AC27-16D6E56CEDC9}" destId="{2C37A0ED-214C-4613-9283-6AEB5D66390C}" srcOrd="0" destOrd="1" presId="urn:microsoft.com/office/officeart/2005/8/layout/chevron2"/>
    <dgm:cxn modelId="{70C1C381-3534-48B5-AA9F-B0F1A6470C3B}" srcId="{77BF3B9E-E209-4751-9F70-1B70BB006BAE}" destId="{0241E0FE-E014-4E91-9A83-3CEF273D0AD8}" srcOrd="2" destOrd="0" parTransId="{91A20898-733F-474E-BACB-76513F383E6B}" sibTransId="{934C24B4-D506-45B7-85FE-60BB477C1604}"/>
    <dgm:cxn modelId="{1EB381AD-87D6-4D12-8413-2F90808DDBDD}" type="presOf" srcId="{77BF3B9E-E209-4751-9F70-1B70BB006BAE}" destId="{71FE90D8-A16C-4FC5-993C-92109F4BDF5E}" srcOrd="0" destOrd="0" presId="urn:microsoft.com/office/officeart/2005/8/layout/chevron2"/>
    <dgm:cxn modelId="{4B21BFA7-252A-4DAD-9468-B1B7FEEBA42F}" srcId="{77BF3B9E-E209-4751-9F70-1B70BB006BAE}" destId="{AE2D7611-BD25-4963-B510-A7180B16C73E}" srcOrd="0" destOrd="0" parTransId="{190FC93B-C8D6-41C9-80E4-568099EB1A40}" sibTransId="{90705E43-9150-4CC2-99EE-B0D57A43B009}"/>
    <dgm:cxn modelId="{6EE84159-C8A5-4D74-8AAD-E8E2F7C1C7B7}" type="presOf" srcId="{86978064-1732-4223-8577-B46845B23718}" destId="{5B1D5D0E-8455-411D-81D0-F317A6E44675}" srcOrd="0" destOrd="1" presId="urn:microsoft.com/office/officeart/2005/8/layout/chevron2"/>
    <dgm:cxn modelId="{1E2631ED-0BFB-4E78-B6FD-1A54DE43F5F5}" type="presOf" srcId="{C8D6B054-FEF7-49A2-865A-0BEB4483CD60}" destId="{2C37A0ED-214C-4613-9283-6AEB5D66390C}" srcOrd="0" destOrd="0" presId="urn:microsoft.com/office/officeart/2005/8/layout/chevron2"/>
    <dgm:cxn modelId="{27A76015-503C-4374-81C4-B6C74F1A8D88}" type="presOf" srcId="{EBEEFEA3-A4EE-4545-8170-4C81D5CE27CD}" destId="{6F816577-34F2-42F9-8C25-C7699009B230}" srcOrd="0" destOrd="0" presId="urn:microsoft.com/office/officeart/2005/8/layout/chevron2"/>
    <dgm:cxn modelId="{F73AE824-0E68-4969-9AB6-221C3762ED41}" srcId="{EBEEFEA3-A4EE-4545-8170-4C81D5CE27CD}" destId="{2D281B8C-9B98-4588-9F23-5118B14B189F}" srcOrd="1" destOrd="0" parTransId="{5A35E86D-F691-4CCB-A6A5-9CB2B6EF3FA2}" sibTransId="{C1CA3FBE-C16A-4C7E-BBDC-7DAF806B81BB}"/>
    <dgm:cxn modelId="{96E4BA80-B7DF-41E6-8C44-9B36D2DEFE00}" type="presOf" srcId="{98C6C303-8DD3-458F-B039-04FAFAC612B3}" destId="{5B1D5D0E-8455-411D-81D0-F317A6E44675}" srcOrd="0" destOrd="0" presId="urn:microsoft.com/office/officeart/2005/8/layout/chevron2"/>
    <dgm:cxn modelId="{344D0A1B-5780-4459-BCBC-7C125FED5A16}" srcId="{AE2D7611-BD25-4963-B510-A7180B16C73E}" destId="{C3DC03C0-D770-49E9-AC27-16D6E56CEDC9}" srcOrd="1" destOrd="0" parTransId="{174117A2-6A4E-4D81-B71D-C2FF13582FDA}" sibTransId="{D93FCE2B-8920-479C-93F6-48777C6AA099}"/>
    <dgm:cxn modelId="{D04B711F-08AD-40E2-A5EB-F854243AC96F}" type="presOf" srcId="{5779D4A1-7120-412F-B916-2952F8119FAB}" destId="{FDFBB0B9-4577-4180-8319-257C5C5D09E3}" srcOrd="0" destOrd="0" presId="urn:microsoft.com/office/officeart/2005/8/layout/chevron2"/>
    <dgm:cxn modelId="{F8127040-A5E6-4151-8E46-9CFE0ABE757D}" srcId="{77BF3B9E-E209-4751-9F70-1B70BB006BAE}" destId="{EBEEFEA3-A4EE-4545-8170-4C81D5CE27CD}" srcOrd="1" destOrd="0" parTransId="{BACEC4D7-8131-484D-BCB6-2D755043CF5C}" sibTransId="{5C098A56-BCBF-4FED-A829-9E0880D4FE53}"/>
    <dgm:cxn modelId="{91532CDE-F9DC-4FF1-AE04-3F410EC69903}" srcId="{EBEEFEA3-A4EE-4545-8170-4C81D5CE27CD}" destId="{5779D4A1-7120-412F-B916-2952F8119FAB}" srcOrd="0" destOrd="0" parTransId="{9104F580-DE28-4A3C-AD33-4FC7C5556C1F}" sibTransId="{48BFBBE3-F435-46B7-B093-6C957CE2A8A1}"/>
    <dgm:cxn modelId="{8DC3BCCA-9963-4097-A934-04E24117EEDD}" type="presOf" srcId="{0241E0FE-E014-4E91-9A83-3CEF273D0AD8}" destId="{5F8B3F9E-FDE9-4125-8F38-81396AAC1240}" srcOrd="0" destOrd="0" presId="urn:microsoft.com/office/officeart/2005/8/layout/chevron2"/>
    <dgm:cxn modelId="{249C1A0D-1181-4A3F-B7DA-047E5A8E680D}" type="presOf" srcId="{AE2D7611-BD25-4963-B510-A7180B16C73E}" destId="{8ADAAA70-BA2A-46F9-B27B-57AC6A7FACC3}" srcOrd="0" destOrd="0" presId="urn:microsoft.com/office/officeart/2005/8/layout/chevron2"/>
    <dgm:cxn modelId="{A5B094DC-AFD1-4516-8798-FBB8B233E68B}" srcId="{AE2D7611-BD25-4963-B510-A7180B16C73E}" destId="{C8D6B054-FEF7-49A2-865A-0BEB4483CD60}" srcOrd="0" destOrd="0" parTransId="{F041E485-B17B-4F0C-8428-8D72E3EDEB37}" sibTransId="{CFA55A7D-9210-4585-9B7E-3752FFBA4BD8}"/>
    <dgm:cxn modelId="{2A2E1DCF-0A0F-4853-AB30-893E94401299}" srcId="{0241E0FE-E014-4E91-9A83-3CEF273D0AD8}" destId="{86978064-1732-4223-8577-B46845B23718}" srcOrd="1" destOrd="0" parTransId="{21FD0E50-C257-4B52-8F3A-0619A53B129F}" sibTransId="{1E11CB12-84AF-46B4-8C95-CFE12C842962}"/>
    <dgm:cxn modelId="{96959FBD-CC30-47C0-A123-E51E8E31DB37}" srcId="{0241E0FE-E014-4E91-9A83-3CEF273D0AD8}" destId="{98C6C303-8DD3-458F-B039-04FAFAC612B3}" srcOrd="0" destOrd="0" parTransId="{093CED3C-485E-404C-8797-781B36F7317B}" sibTransId="{C976D44A-9A2F-42BF-A102-08340C9F3E24}"/>
    <dgm:cxn modelId="{531C8D34-0F81-49CB-8CC4-E4FED5C65F63}" type="presParOf" srcId="{71FE90D8-A16C-4FC5-993C-92109F4BDF5E}" destId="{D9F086F5-333A-4610-9B38-8FD7E976E3F8}" srcOrd="0" destOrd="0" presId="urn:microsoft.com/office/officeart/2005/8/layout/chevron2"/>
    <dgm:cxn modelId="{10CD0882-1972-4A72-A850-4B08514013F7}" type="presParOf" srcId="{D9F086F5-333A-4610-9B38-8FD7E976E3F8}" destId="{8ADAAA70-BA2A-46F9-B27B-57AC6A7FACC3}" srcOrd="0" destOrd="0" presId="urn:microsoft.com/office/officeart/2005/8/layout/chevron2"/>
    <dgm:cxn modelId="{4D21577F-7D5E-4B00-9CDC-5BC4588DF001}" type="presParOf" srcId="{D9F086F5-333A-4610-9B38-8FD7E976E3F8}" destId="{2C37A0ED-214C-4613-9283-6AEB5D66390C}" srcOrd="1" destOrd="0" presId="urn:microsoft.com/office/officeart/2005/8/layout/chevron2"/>
    <dgm:cxn modelId="{5E93CAD0-2B8A-4004-9AFA-2744899D877B}" type="presParOf" srcId="{71FE90D8-A16C-4FC5-993C-92109F4BDF5E}" destId="{BC97B4F9-DFD9-4E4B-810A-8610211547AD}" srcOrd="1" destOrd="0" presId="urn:microsoft.com/office/officeart/2005/8/layout/chevron2"/>
    <dgm:cxn modelId="{A8A31DED-5E7C-4EAA-A58F-5E637055254C}" type="presParOf" srcId="{71FE90D8-A16C-4FC5-993C-92109F4BDF5E}" destId="{5A37570C-1113-4060-9D2D-C63BDE95E507}" srcOrd="2" destOrd="0" presId="urn:microsoft.com/office/officeart/2005/8/layout/chevron2"/>
    <dgm:cxn modelId="{D99CEC7B-8DBC-4794-A55C-0B4BD7A87584}" type="presParOf" srcId="{5A37570C-1113-4060-9D2D-C63BDE95E507}" destId="{6F816577-34F2-42F9-8C25-C7699009B230}" srcOrd="0" destOrd="0" presId="urn:microsoft.com/office/officeart/2005/8/layout/chevron2"/>
    <dgm:cxn modelId="{FD3B9FBB-56F1-4819-ADB8-2256C09637B1}" type="presParOf" srcId="{5A37570C-1113-4060-9D2D-C63BDE95E507}" destId="{FDFBB0B9-4577-4180-8319-257C5C5D09E3}" srcOrd="1" destOrd="0" presId="urn:microsoft.com/office/officeart/2005/8/layout/chevron2"/>
    <dgm:cxn modelId="{27AC6505-AF98-437F-A017-A8C86C0942BF}" type="presParOf" srcId="{71FE90D8-A16C-4FC5-993C-92109F4BDF5E}" destId="{631BEC57-E548-40C4-BEE6-9639572B15C9}" srcOrd="3" destOrd="0" presId="urn:microsoft.com/office/officeart/2005/8/layout/chevron2"/>
    <dgm:cxn modelId="{7064D4E6-FBF0-4F16-80BF-0DF5A2BFFD97}" type="presParOf" srcId="{71FE90D8-A16C-4FC5-993C-92109F4BDF5E}" destId="{DAFD93D1-2377-4366-8F2C-A16928F0DAFF}" srcOrd="4" destOrd="0" presId="urn:microsoft.com/office/officeart/2005/8/layout/chevron2"/>
    <dgm:cxn modelId="{1AA1585E-DAB4-47AD-AFE4-31D3F031DA58}" type="presParOf" srcId="{DAFD93D1-2377-4366-8F2C-A16928F0DAFF}" destId="{5F8B3F9E-FDE9-4125-8F38-81396AAC1240}" srcOrd="0" destOrd="0" presId="urn:microsoft.com/office/officeart/2005/8/layout/chevron2"/>
    <dgm:cxn modelId="{B625A0F3-AE9D-4199-9285-5455577D539E}" type="presParOf" srcId="{DAFD93D1-2377-4366-8F2C-A16928F0DAFF}" destId="{5B1D5D0E-8455-411D-81D0-F317A6E4467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4BDDD-1777-4626-B10E-978C29D0D2F8}">
      <dsp:nvSpPr>
        <dsp:cNvPr id="0" name=""/>
        <dsp:cNvSpPr/>
      </dsp:nvSpPr>
      <dsp:spPr>
        <a:xfrm>
          <a:off x="611562" y="897693"/>
          <a:ext cx="942912" cy="991314"/>
        </a:xfrm>
        <a:custGeom>
          <a:avLst/>
          <a:gdLst/>
          <a:ahLst/>
          <a:cxnLst/>
          <a:rect l="0" t="0" r="0" b="0"/>
          <a:pathLst>
            <a:path>
              <a:moveTo>
                <a:pt x="942912" y="0"/>
              </a:moveTo>
              <a:lnTo>
                <a:pt x="0" y="991314"/>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CEE339-B0A3-469F-912E-F3D863B57C0B}">
      <dsp:nvSpPr>
        <dsp:cNvPr id="0" name=""/>
        <dsp:cNvSpPr/>
      </dsp:nvSpPr>
      <dsp:spPr>
        <a:xfrm>
          <a:off x="4221112" y="1032110"/>
          <a:ext cx="1176086" cy="480056"/>
        </a:xfrm>
        <a:custGeom>
          <a:avLst/>
          <a:gdLst/>
          <a:ahLst/>
          <a:cxnLst/>
          <a:rect l="0" t="0" r="0" b="0"/>
          <a:pathLst>
            <a:path>
              <a:moveTo>
                <a:pt x="1176086" y="0"/>
              </a:moveTo>
              <a:lnTo>
                <a:pt x="1176086" y="321784"/>
              </a:lnTo>
              <a:lnTo>
                <a:pt x="0" y="321784"/>
              </a:lnTo>
              <a:lnTo>
                <a:pt x="0" y="480056"/>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31B24F-8343-4953-85C9-D356424622E5}">
      <dsp:nvSpPr>
        <dsp:cNvPr id="0" name=""/>
        <dsp:cNvSpPr/>
      </dsp:nvSpPr>
      <dsp:spPr>
        <a:xfrm>
          <a:off x="5397198" y="1032110"/>
          <a:ext cx="1728683" cy="480056"/>
        </a:xfrm>
        <a:custGeom>
          <a:avLst/>
          <a:gdLst/>
          <a:ahLst/>
          <a:cxnLst/>
          <a:rect l="0" t="0" r="0" b="0"/>
          <a:pathLst>
            <a:path>
              <a:moveTo>
                <a:pt x="0" y="0"/>
              </a:moveTo>
              <a:lnTo>
                <a:pt x="0" y="321784"/>
              </a:lnTo>
              <a:lnTo>
                <a:pt x="1728683" y="321784"/>
              </a:lnTo>
              <a:lnTo>
                <a:pt x="1728683" y="480056"/>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22F17B-BD06-4D82-B6A0-2E13CCFA8C9C}">
      <dsp:nvSpPr>
        <dsp:cNvPr id="0" name=""/>
        <dsp:cNvSpPr/>
      </dsp:nvSpPr>
      <dsp:spPr>
        <a:xfrm>
          <a:off x="3054040" y="0"/>
          <a:ext cx="4686316" cy="1032110"/>
        </a:xfrm>
        <a:prstGeom prst="rect">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4">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l-GR" sz="1700" b="1" kern="1200" dirty="0" smtClean="0">
              <a:solidFill>
                <a:schemeClr val="bg1"/>
              </a:solidFill>
            </a:rPr>
            <a:t>ΚΟΙΝΟΤΗΤΕΣ </a:t>
          </a:r>
          <a:r>
            <a:rPr lang="el-GR" sz="1700" b="1" u="sng" kern="1200" dirty="0" smtClean="0">
              <a:solidFill>
                <a:schemeClr val="bg1"/>
              </a:solidFill>
            </a:rPr>
            <a:t>ΑΝΩ</a:t>
          </a:r>
          <a:r>
            <a:rPr lang="el-GR" sz="1700" b="1" kern="1200" dirty="0" smtClean="0">
              <a:solidFill>
                <a:schemeClr val="bg1"/>
              </a:solidFill>
            </a:rPr>
            <a:t> ΤΩΝ 300 ΚΑΤΟΙΚΩΝ</a:t>
          </a:r>
          <a:endParaRPr lang="el-GR" sz="1700" b="1" kern="1200" dirty="0">
            <a:solidFill>
              <a:schemeClr val="bg1"/>
            </a:solidFill>
          </a:endParaRPr>
        </a:p>
      </dsp:txBody>
      <dsp:txXfrm>
        <a:off x="3054040" y="0"/>
        <a:ext cx="4686316" cy="1032110"/>
      </dsp:txXfrm>
    </dsp:sp>
    <dsp:sp modelId="{7C5249A4-5DDA-443D-947B-851F12090D4B}">
      <dsp:nvSpPr>
        <dsp:cNvPr id="0" name=""/>
        <dsp:cNvSpPr/>
      </dsp:nvSpPr>
      <dsp:spPr>
        <a:xfrm>
          <a:off x="6372203" y="1512167"/>
          <a:ext cx="1507358" cy="753679"/>
        </a:xfrm>
        <a:prstGeom prst="rect">
          <a:avLst/>
        </a:prstGeom>
        <a:solidFill>
          <a:schemeClr val="bg2">
            <a:lumMod val="9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6">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l-GR" sz="1700" b="1" kern="1200" dirty="0" smtClean="0">
              <a:solidFill>
                <a:schemeClr val="tx1"/>
              </a:solidFill>
            </a:rPr>
            <a:t>Πρόεδρος Συμβουλίου Κοινότητας</a:t>
          </a:r>
          <a:endParaRPr lang="el-GR" sz="1700" b="1" kern="1200" dirty="0">
            <a:solidFill>
              <a:schemeClr val="tx1"/>
            </a:solidFill>
          </a:endParaRPr>
        </a:p>
      </dsp:txBody>
      <dsp:txXfrm>
        <a:off x="6372203" y="1512167"/>
        <a:ext cx="1507358" cy="753679"/>
      </dsp:txXfrm>
    </dsp:sp>
    <dsp:sp modelId="{108BF3E4-43A8-4D80-A087-AFBEBBD7051F}">
      <dsp:nvSpPr>
        <dsp:cNvPr id="0" name=""/>
        <dsp:cNvSpPr/>
      </dsp:nvSpPr>
      <dsp:spPr>
        <a:xfrm>
          <a:off x="2771802" y="1512167"/>
          <a:ext cx="2898619" cy="2877539"/>
        </a:xfrm>
        <a:prstGeom prst="rect">
          <a:avLst/>
        </a:prstGeom>
        <a:solidFill>
          <a:schemeClr val="bg2">
            <a:lumMod val="9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6">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l-GR" sz="2400" kern="1200" dirty="0" smtClean="0"/>
        </a:p>
        <a:p>
          <a:pPr lvl="0" algn="ctr" defTabSz="1066800">
            <a:lnSpc>
              <a:spcPct val="90000"/>
            </a:lnSpc>
            <a:spcBef>
              <a:spcPct val="0"/>
            </a:spcBef>
            <a:spcAft>
              <a:spcPct val="35000"/>
            </a:spcAft>
          </a:pPr>
          <a:r>
            <a:rPr lang="el-GR" sz="2400" b="1" kern="1200" dirty="0" smtClean="0">
              <a:solidFill>
                <a:schemeClr val="tx1"/>
              </a:solidFill>
            </a:rPr>
            <a:t>Συμβούλιο Κοινότητας</a:t>
          </a:r>
        </a:p>
        <a:p>
          <a:pPr lvl="0" algn="l" defTabSz="1066800">
            <a:lnSpc>
              <a:spcPct val="90000"/>
            </a:lnSpc>
            <a:spcBef>
              <a:spcPct val="0"/>
            </a:spcBef>
            <a:spcAft>
              <a:spcPct val="35000"/>
            </a:spcAft>
          </a:pPr>
          <a:r>
            <a:rPr lang="el-GR" sz="1800" kern="1200" dirty="0" smtClean="0">
              <a:solidFill>
                <a:schemeClr val="tx1"/>
              </a:solidFill>
            </a:rPr>
            <a:t>5μελές : 301-2.000 κατοίκους</a:t>
          </a:r>
        </a:p>
        <a:p>
          <a:pPr lvl="0" algn="l" defTabSz="1066800">
            <a:lnSpc>
              <a:spcPct val="90000"/>
            </a:lnSpc>
            <a:spcBef>
              <a:spcPct val="0"/>
            </a:spcBef>
            <a:spcAft>
              <a:spcPct val="35000"/>
            </a:spcAft>
          </a:pPr>
          <a:r>
            <a:rPr lang="el-GR" sz="1800" kern="1200" dirty="0" smtClean="0">
              <a:solidFill>
                <a:schemeClr val="tx1"/>
              </a:solidFill>
            </a:rPr>
            <a:t>7μελές : 2.001-10.000 κατοίκους</a:t>
          </a:r>
        </a:p>
        <a:p>
          <a:pPr lvl="0" algn="l" defTabSz="1066800">
            <a:lnSpc>
              <a:spcPct val="90000"/>
            </a:lnSpc>
            <a:spcBef>
              <a:spcPct val="0"/>
            </a:spcBef>
            <a:spcAft>
              <a:spcPct val="35000"/>
            </a:spcAft>
          </a:pPr>
          <a:r>
            <a:rPr lang="el-GR" sz="1800" kern="1200" dirty="0" smtClean="0">
              <a:solidFill>
                <a:schemeClr val="tx1"/>
              </a:solidFill>
            </a:rPr>
            <a:t>11μελές: 10.001</a:t>
          </a:r>
          <a:r>
            <a:rPr lang="en-US" sz="1800" kern="1200" dirty="0" smtClean="0">
              <a:solidFill>
                <a:schemeClr val="tx1"/>
              </a:solidFill>
            </a:rPr>
            <a:t>-</a:t>
          </a:r>
          <a:r>
            <a:rPr lang="el-GR" sz="1800" kern="1200" dirty="0" smtClean="0">
              <a:solidFill>
                <a:schemeClr val="tx1"/>
              </a:solidFill>
            </a:rPr>
            <a:t>50.000 κατοίκους</a:t>
          </a:r>
        </a:p>
        <a:p>
          <a:pPr lvl="0" algn="l" defTabSz="1066800">
            <a:lnSpc>
              <a:spcPct val="90000"/>
            </a:lnSpc>
            <a:spcBef>
              <a:spcPct val="0"/>
            </a:spcBef>
            <a:spcAft>
              <a:spcPct val="35000"/>
            </a:spcAft>
          </a:pPr>
          <a:r>
            <a:rPr lang="el-GR" sz="1800" kern="1200" dirty="0" smtClean="0">
              <a:solidFill>
                <a:schemeClr val="tx1"/>
              </a:solidFill>
            </a:rPr>
            <a:t>15μελές : 50.001 και άνω</a:t>
          </a:r>
        </a:p>
        <a:p>
          <a:pPr lvl="0" algn="l" defTabSz="1066800">
            <a:lnSpc>
              <a:spcPct val="90000"/>
            </a:lnSpc>
            <a:spcBef>
              <a:spcPct val="0"/>
            </a:spcBef>
            <a:spcAft>
              <a:spcPct val="35000"/>
            </a:spcAft>
          </a:pPr>
          <a:endParaRPr lang="el-GR" sz="1800" kern="1200" dirty="0"/>
        </a:p>
      </dsp:txBody>
      <dsp:txXfrm>
        <a:off x="2771802" y="1512167"/>
        <a:ext cx="2898619" cy="2877539"/>
      </dsp:txXfrm>
    </dsp:sp>
    <dsp:sp modelId="{9419B004-60F5-4A93-AE67-8BD0AE7A5034}">
      <dsp:nvSpPr>
        <dsp:cNvPr id="0" name=""/>
        <dsp:cNvSpPr/>
      </dsp:nvSpPr>
      <dsp:spPr>
        <a:xfrm>
          <a:off x="467549" y="144013"/>
          <a:ext cx="2173851" cy="753679"/>
        </a:xfrm>
        <a:prstGeom prst="rect">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4">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l-GR" sz="1700" b="1" kern="1200" dirty="0" smtClean="0"/>
            <a:t>ΚΟΙΝΟΤΗΤΕΣ </a:t>
          </a:r>
          <a:r>
            <a:rPr lang="el-GR" sz="1700" b="1" u="sng" kern="1200" dirty="0" smtClean="0"/>
            <a:t>ΚΑΤΩ</a:t>
          </a:r>
          <a:r>
            <a:rPr lang="el-GR" sz="1700" b="1" kern="1200" dirty="0" smtClean="0"/>
            <a:t> ΤΩΝ 300 ΚΑΤΟΙΚΩΝ</a:t>
          </a:r>
          <a:endParaRPr lang="el-GR" sz="1700" b="1" kern="1200" dirty="0"/>
        </a:p>
      </dsp:txBody>
      <dsp:txXfrm>
        <a:off x="467549" y="144013"/>
        <a:ext cx="2173851" cy="753679"/>
      </dsp:txXfrm>
    </dsp:sp>
    <dsp:sp modelId="{37E1A8E3-27D3-41F8-9590-E7945F12B463}">
      <dsp:nvSpPr>
        <dsp:cNvPr id="0" name=""/>
        <dsp:cNvSpPr/>
      </dsp:nvSpPr>
      <dsp:spPr>
        <a:xfrm>
          <a:off x="611562" y="1512167"/>
          <a:ext cx="1932659" cy="753679"/>
        </a:xfrm>
        <a:prstGeom prst="rect">
          <a:avLst/>
        </a:prstGeom>
        <a:solidFill>
          <a:schemeClr val="tx2">
            <a:lumMod val="75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6">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kern="1200" dirty="0" smtClean="0"/>
            <a:t>Πρόεδρος Κοινότητας </a:t>
          </a:r>
          <a:endParaRPr lang="el-GR" sz="1800" kern="1200" dirty="0"/>
        </a:p>
      </dsp:txBody>
      <dsp:txXfrm>
        <a:off x="611562" y="1512167"/>
        <a:ext cx="1932659" cy="7536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AutoShape 1"/>
          <p:cNvSpPr>
            <a:spLocks noChangeArrowheads="1"/>
          </p:cNvSpPr>
          <p:nvPr/>
        </p:nvSpPr>
        <p:spPr bwMode="auto">
          <a:xfrm>
            <a:off x="0" y="0"/>
            <a:ext cx="6858000" cy="9926638"/>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23555" name="AutoShape 2"/>
          <p:cNvSpPr>
            <a:spLocks noChangeArrowheads="1"/>
          </p:cNvSpPr>
          <p:nvPr/>
        </p:nvSpPr>
        <p:spPr bwMode="auto">
          <a:xfrm>
            <a:off x="0" y="0"/>
            <a:ext cx="6858000" cy="99266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23556" name="AutoShape 3"/>
          <p:cNvSpPr>
            <a:spLocks noChangeArrowheads="1"/>
          </p:cNvSpPr>
          <p:nvPr/>
        </p:nvSpPr>
        <p:spPr bwMode="auto">
          <a:xfrm>
            <a:off x="0" y="0"/>
            <a:ext cx="6858000" cy="99266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23557" name="AutoShape 4"/>
          <p:cNvSpPr>
            <a:spLocks noChangeArrowheads="1"/>
          </p:cNvSpPr>
          <p:nvPr/>
        </p:nvSpPr>
        <p:spPr bwMode="auto">
          <a:xfrm>
            <a:off x="0" y="0"/>
            <a:ext cx="6858000" cy="99266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23558" name="Rectangle 5"/>
          <p:cNvSpPr>
            <a:spLocks noGrp="1" noRot="1" noChangeAspect="1" noChangeArrowheads="1"/>
          </p:cNvSpPr>
          <p:nvPr>
            <p:ph type="sldImg"/>
          </p:nvPr>
        </p:nvSpPr>
        <p:spPr bwMode="auto">
          <a:xfrm>
            <a:off x="881063" y="882650"/>
            <a:ext cx="5789612" cy="434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12294" name="Rectangle 6"/>
          <p:cNvSpPr>
            <a:spLocks noGrp="1" noChangeArrowheads="1"/>
          </p:cNvSpPr>
          <p:nvPr>
            <p:ph type="body"/>
          </p:nvPr>
        </p:nvSpPr>
        <p:spPr bwMode="auto">
          <a:xfrm>
            <a:off x="755650" y="5511800"/>
            <a:ext cx="6042025" cy="5216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l-GR" altLang="el-GR" noProof="0" smtClean="0"/>
          </a:p>
        </p:txBody>
      </p:sp>
      <p:sp>
        <p:nvSpPr>
          <p:cNvPr id="23560" name="Text Box 7"/>
          <p:cNvSpPr txBox="1">
            <a:spLocks noChangeArrowheads="1"/>
          </p:cNvSpPr>
          <p:nvPr/>
        </p:nvSpPr>
        <p:spPr bwMode="auto">
          <a:xfrm>
            <a:off x="0" y="0"/>
            <a:ext cx="3281363"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23561" name="Text Box 8"/>
          <p:cNvSpPr txBox="1">
            <a:spLocks noChangeArrowheads="1"/>
          </p:cNvSpPr>
          <p:nvPr/>
        </p:nvSpPr>
        <p:spPr bwMode="auto">
          <a:xfrm>
            <a:off x="4278313" y="0"/>
            <a:ext cx="3281362"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23562" name="Text Box 9"/>
          <p:cNvSpPr txBox="1">
            <a:spLocks noChangeArrowheads="1"/>
          </p:cNvSpPr>
          <p:nvPr/>
        </p:nvSpPr>
        <p:spPr bwMode="auto">
          <a:xfrm>
            <a:off x="0" y="11026775"/>
            <a:ext cx="3281363"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
        <p:nvSpPr>
          <p:cNvPr id="12298" name="Rectangle 10"/>
          <p:cNvSpPr>
            <a:spLocks noGrp="1" noChangeArrowheads="1"/>
          </p:cNvSpPr>
          <p:nvPr>
            <p:ph type="sldNum"/>
          </p:nvPr>
        </p:nvSpPr>
        <p:spPr bwMode="auto">
          <a:xfrm>
            <a:off x="4278313" y="11026775"/>
            <a:ext cx="3275012"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ClrTx/>
              <a:buFontTx/>
              <a:buNone/>
              <a:tabLst>
                <a:tab pos="723900" algn="l"/>
                <a:tab pos="1447800" algn="l"/>
                <a:tab pos="2171700" algn="l"/>
                <a:tab pos="2895600" algn="l"/>
              </a:tabLst>
              <a:defRPr sz="1400">
                <a:solidFill>
                  <a:srgbClr val="000000"/>
                </a:solidFill>
                <a:latin typeface="Times New Roman" pitchFamily="16" charset="0"/>
                <a:ea typeface="Microsoft YaHei" charset="-122"/>
                <a:cs typeface="Arial" charset="0"/>
              </a:defRPr>
            </a:lvl1pPr>
          </a:lstStyle>
          <a:p>
            <a:pPr>
              <a:defRPr/>
            </a:pPr>
            <a:fld id="{7653745E-2EE4-4F07-8BAD-DFAF667090C8}" type="slidenum">
              <a:rPr lang="el-GR" altLang="el-GR"/>
              <a:pPr>
                <a:defRPr/>
              </a:pPr>
              <a:t>‹#›</a:t>
            </a:fld>
            <a:endParaRPr lang="el-GR" altLang="el-GR"/>
          </a:p>
        </p:txBody>
      </p:sp>
    </p:spTree>
    <p:extLst>
      <p:ext uri="{BB962C8B-B14F-4D97-AF65-F5344CB8AC3E}">
        <p14:creationId xmlns:p14="http://schemas.microsoft.com/office/powerpoint/2010/main" val="248195916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Θέση εικόνας διαφάνειας 1"/>
          <p:cNvSpPr>
            <a:spLocks noGrp="1" noRot="1" noChangeAspect="1" noTextEdit="1"/>
          </p:cNvSpPr>
          <p:nvPr>
            <p:ph type="sldImg"/>
          </p:nvPr>
        </p:nvSpPr>
        <p:spPr/>
      </p:sp>
      <p:sp>
        <p:nvSpPr>
          <p:cNvPr id="6349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itchFamily="18" charset="0"/>
            </a:endParaRPr>
          </a:p>
        </p:txBody>
      </p:sp>
      <p:sp>
        <p:nvSpPr>
          <p:cNvPr id="63492" name="Θέση αριθμού διαφάνειας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2313" algn="l"/>
                <a:tab pos="1446213" algn="l"/>
                <a:tab pos="2170113" algn="l"/>
                <a:tab pos="2894013" algn="l"/>
              </a:tabLst>
              <a:defRPr sz="1200">
                <a:solidFill>
                  <a:srgbClr val="000000"/>
                </a:solidFill>
                <a:latin typeface="Times New Roman" pitchFamily="18" charset="0"/>
              </a:defRPr>
            </a:lvl9pPr>
          </a:lstStyle>
          <a:p>
            <a:pPr eaLnBrk="1">
              <a:spcBef>
                <a:spcPct val="0"/>
              </a:spcBef>
            </a:pPr>
            <a:fld id="{67FD5438-C4C9-482E-8EE8-11D2B33D29AA}" type="slidenum">
              <a:rPr lang="el-GR" altLang="el-GR" sz="1400" smtClean="0">
                <a:ea typeface="Microsoft YaHei" pitchFamily="34" charset="-122"/>
              </a:rPr>
              <a:pPr eaLnBrk="1">
                <a:spcBef>
                  <a:spcPct val="0"/>
                </a:spcBef>
              </a:pPr>
              <a:t>1</a:t>
            </a:fld>
            <a:endParaRPr lang="el-GR" altLang="el-GR" sz="1400" smtClean="0">
              <a:ea typeface="Microsoft YaHei"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0"/>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spcBef>
                <a:spcPct val="30000"/>
              </a:spcBef>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tabLst>
                <a:tab pos="723900" algn="l"/>
                <a:tab pos="1447800" algn="l"/>
                <a:tab pos="2171700"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hangingPunct="1">
              <a:spcBef>
                <a:spcPct val="0"/>
              </a:spcBef>
            </a:pPr>
            <a:fld id="{46A073F4-BCC4-41B2-B64C-1B7433D47EAD}" type="slidenum">
              <a:rPr lang="el-GR" altLang="el-GR" sz="1400" smtClean="0">
                <a:ea typeface="Microsoft YaHei" pitchFamily="34" charset="-122"/>
              </a:rPr>
              <a:pPr eaLnBrk="1" hangingPunct="1">
                <a:spcBef>
                  <a:spcPct val="0"/>
                </a:spcBef>
              </a:pPr>
              <a:t>2</a:t>
            </a:fld>
            <a:endParaRPr lang="el-GR" altLang="el-GR" sz="1400" smtClean="0">
              <a:ea typeface="Microsoft YaHei" pitchFamily="34" charset="-122"/>
            </a:endParaRPr>
          </a:p>
        </p:txBody>
      </p:sp>
      <p:sp>
        <p:nvSpPr>
          <p:cNvPr id="25603" name="Rectangle 1"/>
          <p:cNvSpPr>
            <a:spLocks noGrp="1" noRot="1" noChangeAspect="1" noChangeArrowheads="1" noTextEdit="1"/>
          </p:cNvSpPr>
          <p:nvPr>
            <p:ph type="sldImg"/>
          </p:nvPr>
        </p:nvSpPr>
        <p:spPr>
          <a:xfrm>
            <a:off x="879475" y="882650"/>
            <a:ext cx="5799138" cy="43481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a:spLocks noGrp="1" noChangeArrowheads="1"/>
          </p:cNvSpPr>
          <p:nvPr>
            <p:ph type="body" idx="1"/>
          </p:nvPr>
        </p:nvSpPr>
        <p:spPr>
          <a:xfrm>
            <a:off x="755650" y="5511800"/>
            <a:ext cx="6048375" cy="52228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r>
              <a:rPr lang="el-GR" altLang="el-GR" smtClean="0"/>
              <a:t>18/9/2018</a:t>
            </a:r>
            <a:endParaRPr lang="el-GR" altLang="el-GR"/>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F323C6CC-29FF-4684-814E-F139E070C2D5}" type="slidenum">
              <a:rPr lang="el-GR" altLang="el-GR" smtClean="0"/>
              <a:pPr>
                <a:defRPr/>
              </a:pPr>
              <a:t>‹#›</a:t>
            </a:fld>
            <a:endParaRPr lang="el-GR"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r>
              <a:rPr lang="el-GR" altLang="el-GR" smtClean="0"/>
              <a:t>18/9/2018</a:t>
            </a:r>
            <a:endParaRPr lang="el-GR" alt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pPr>
              <a:defRPr/>
            </a:pPr>
            <a:fld id="{4D4409B5-D90A-4E22-A6AF-0AE49E30A02B}" type="slidenum">
              <a:rPr lang="el-GR" altLang="el-GR" smtClean="0"/>
              <a:pPr>
                <a:defRPr/>
              </a:pPr>
              <a:t>‹#›</a:t>
            </a:fld>
            <a:endParaRPr lang="el-GR"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pPr>
              <a:defRPr/>
            </a:pPr>
            <a:r>
              <a:rPr lang="el-GR" altLang="el-GR" smtClean="0"/>
              <a:t>18/9/2018</a:t>
            </a:r>
            <a:endParaRPr lang="el-GR" altLang="el-GR"/>
          </a:p>
        </p:txBody>
      </p:sp>
      <p:sp>
        <p:nvSpPr>
          <p:cNvPr id="5" name="Θέση υποσέλιδου 4"/>
          <p:cNvSpPr>
            <a:spLocks noGrp="1"/>
          </p:cNvSpPr>
          <p:nvPr>
            <p:ph type="ftr" sz="quarter" idx="11"/>
          </p:nvPr>
        </p:nvSpPr>
        <p:spPr>
          <a:xfrm>
            <a:off x="457201" y="6248207"/>
            <a:ext cx="5573483" cy="365125"/>
          </a:xfrm>
        </p:spPr>
        <p:txBody>
          <a:bodyPr/>
          <a:lstStyle/>
          <a:p>
            <a:endParaRPr lang="el-GR"/>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pPr>
              <a:defRPr/>
            </a:pPr>
            <a:fld id="{762E36A4-1DFB-428B-8051-34C76D5CBF70}" type="slidenum">
              <a:rPr lang="el-GR" altLang="el-GR" smtClean="0"/>
              <a:pPr>
                <a:defRPr/>
              </a:pPr>
              <a:t>‹#›</a:t>
            </a:fld>
            <a:endParaRPr lang="el-GR" alt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r>
              <a:rPr lang="el-GR" altLang="el-GR" smtClean="0"/>
              <a:t>18/9/2018</a:t>
            </a:r>
            <a:endParaRPr lang="el-GR" altLang="el-GR"/>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6D19C026-BF89-4556-9BAE-4667DE0F2E9A}" type="slidenum">
              <a:rPr lang="el-GR" altLang="el-GR" smtClean="0"/>
              <a:pPr>
                <a:defRPr/>
              </a:pPr>
              <a:t>‹#›</a:t>
            </a:fld>
            <a:endParaRPr lang="el-GR" altLang="el-G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pPr>
              <a:defRPr/>
            </a:pPr>
            <a:r>
              <a:rPr lang="el-GR" altLang="el-GR" smtClean="0"/>
              <a:t>18/9/2018</a:t>
            </a:r>
            <a:endParaRPr lang="el-GR" altLang="el-GR"/>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pPr>
              <a:defRPr/>
            </a:pPr>
            <a:fld id="{7602788A-D640-4776-8C03-4F6EFE192189}" type="slidenum">
              <a:rPr lang="el-GR" altLang="el-GR" smtClean="0"/>
              <a:pPr>
                <a:defRPr/>
              </a:pPr>
              <a:t>‹#›</a:t>
            </a:fld>
            <a:endParaRPr lang="el-GR" altLang="el-GR"/>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pPr>
              <a:defRPr/>
            </a:pPr>
            <a:r>
              <a:rPr lang="el-GR" altLang="el-GR" smtClean="0"/>
              <a:t>18/9/2018</a:t>
            </a:r>
            <a:endParaRPr lang="el-GR" altLang="el-GR"/>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0AC5AED2-96FA-46D4-9396-5D4F6BD3A0EE}" type="slidenum">
              <a:rPr lang="el-GR" altLang="el-GR" smtClean="0"/>
              <a:pPr>
                <a:defRPr/>
              </a:pPr>
              <a:t>‹#›</a:t>
            </a:fld>
            <a:endParaRPr lang="el-GR" altLang="el-GR"/>
          </a:p>
        </p:txBody>
      </p:sp>
      <p:sp>
        <p:nvSpPr>
          <p:cNvPr id="14" name="Θέση υποσέλιδου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Θέση ημερομηνίας 7"/>
          <p:cNvSpPr>
            <a:spLocks noGrp="1"/>
          </p:cNvSpPr>
          <p:nvPr>
            <p:ph type="dt" sz="half" idx="15"/>
          </p:nvPr>
        </p:nvSpPr>
        <p:spPr/>
        <p:txBody>
          <a:bodyPr rtlCol="0"/>
          <a:lstStyle/>
          <a:p>
            <a:pPr>
              <a:defRPr/>
            </a:pPr>
            <a:r>
              <a:rPr lang="el-GR" altLang="el-GR" smtClean="0"/>
              <a:t>18/9/2018</a:t>
            </a:r>
            <a:endParaRPr lang="el-GR" altLang="el-GR"/>
          </a:p>
        </p:txBody>
      </p:sp>
      <p:sp>
        <p:nvSpPr>
          <p:cNvPr id="10" name="Θέση αριθμού διαφάνειας 9"/>
          <p:cNvSpPr>
            <a:spLocks noGrp="1"/>
          </p:cNvSpPr>
          <p:nvPr>
            <p:ph type="sldNum" sz="quarter" idx="16"/>
          </p:nvPr>
        </p:nvSpPr>
        <p:spPr/>
        <p:txBody>
          <a:bodyPr rtlCol="0"/>
          <a:lstStyle/>
          <a:p>
            <a:pPr>
              <a:defRPr/>
            </a:pPr>
            <a:fld id="{3D08A87E-A5D4-4065-833C-C02332A9AE77}" type="slidenum">
              <a:rPr lang="el-GR" altLang="el-GR" smtClean="0"/>
              <a:pPr>
                <a:defRPr/>
              </a:pPr>
              <a:t>‹#›</a:t>
            </a:fld>
            <a:endParaRPr lang="el-GR" altLang="el-GR"/>
          </a:p>
        </p:txBody>
      </p:sp>
      <p:sp>
        <p:nvSpPr>
          <p:cNvPr id="12" name="Θέση υποσέλιδου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5"/>
          </p:nvPr>
        </p:nvSpPr>
        <p:spPr/>
        <p:txBody>
          <a:bodyPr rtlCol="0"/>
          <a:lstStyle/>
          <a:p>
            <a:pPr>
              <a:defRPr/>
            </a:pPr>
            <a:r>
              <a:rPr lang="el-GR" altLang="el-GR" smtClean="0"/>
              <a:t>18/9/2018</a:t>
            </a:r>
            <a:endParaRPr lang="el-GR" altLang="el-GR"/>
          </a:p>
        </p:txBody>
      </p:sp>
      <p:sp>
        <p:nvSpPr>
          <p:cNvPr id="12" name="Θέση αριθμού διαφάνειας 11"/>
          <p:cNvSpPr>
            <a:spLocks noGrp="1"/>
          </p:cNvSpPr>
          <p:nvPr>
            <p:ph type="sldNum" sz="quarter" idx="16"/>
          </p:nvPr>
        </p:nvSpPr>
        <p:spPr/>
        <p:txBody>
          <a:bodyPr rtlCol="0"/>
          <a:lstStyle/>
          <a:p>
            <a:pPr>
              <a:defRPr/>
            </a:pPr>
            <a:fld id="{7C988D4D-D398-4235-8056-3A367CD2E4DB}" type="slidenum">
              <a:rPr lang="el-GR" altLang="el-GR" smtClean="0"/>
              <a:pPr>
                <a:defRPr/>
              </a:pPr>
              <a:t>‹#›</a:t>
            </a:fld>
            <a:endParaRPr lang="el-GR" altLang="el-GR"/>
          </a:p>
        </p:txBody>
      </p:sp>
      <p:sp>
        <p:nvSpPr>
          <p:cNvPr id="14" name="Θέση υποσέλιδου 13"/>
          <p:cNvSpPr>
            <a:spLocks noGrp="1"/>
          </p:cNvSpPr>
          <p:nvPr>
            <p:ph type="ftr" sz="quarter" idx="17"/>
          </p:nvPr>
        </p:nvSpPr>
        <p:spPr/>
        <p:txBody>
          <a:bodyPr rtlCol="0"/>
          <a:lstStyle/>
          <a:p>
            <a:endParaRPr kumimoji="0" lang="en-US"/>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pPr>
              <a:defRPr/>
            </a:pPr>
            <a:r>
              <a:rPr lang="el-GR" altLang="el-GR" smtClean="0"/>
              <a:t>18/9/2018</a:t>
            </a:r>
            <a:endParaRPr lang="el-GR" altLang="el-GR"/>
          </a:p>
        </p:txBody>
      </p:sp>
      <p:sp>
        <p:nvSpPr>
          <p:cNvPr id="4" name="Θέση υποσέλιδου 3"/>
          <p:cNvSpPr>
            <a:spLocks noGrp="1"/>
          </p:cNvSpPr>
          <p:nvPr>
            <p:ph type="ftr" sz="quarter" idx="11"/>
          </p:nvPr>
        </p:nvSpPr>
        <p:spPr/>
        <p:txBody>
          <a:bodyPr/>
          <a:lstStyle/>
          <a:p>
            <a:endParaRPr kumimoji="0" lang="en-US"/>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pPr>
              <a:defRPr/>
            </a:pPr>
            <a:fld id="{7B5C5EB5-D1D2-4A35-A122-C84D71A41194}" type="slidenum">
              <a:rPr lang="el-GR" altLang="el-GR" smtClean="0"/>
              <a:pPr>
                <a:defRPr/>
              </a:pPr>
              <a:t>‹#›</a:t>
            </a:fld>
            <a:endParaRPr lang="el-GR" alt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a:defRPr/>
            </a:pPr>
            <a:r>
              <a:rPr lang="el-GR" altLang="el-GR" smtClean="0"/>
              <a:t>18/9/2018</a:t>
            </a:r>
            <a:endParaRPr lang="el-GR" altLang="el-GR"/>
          </a:p>
        </p:txBody>
      </p:sp>
      <p:sp>
        <p:nvSpPr>
          <p:cNvPr id="3" name="Θέση υποσέλιδου 2"/>
          <p:cNvSpPr>
            <a:spLocks noGrp="1"/>
          </p:cNvSpPr>
          <p:nvPr>
            <p:ph type="ftr" sz="quarter" idx="11"/>
          </p:nvPr>
        </p:nvSpPr>
        <p:spPr/>
        <p:txBody>
          <a:bodyPr/>
          <a:lstStyle/>
          <a:p>
            <a:endParaRPr kumimoji="0" lang="en-US" dirty="0"/>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D456BF8-C4F3-443F-B5F7-94694E39E3B2}" type="slidenum">
              <a:rPr lang="el-GR" altLang="el-GR" smtClean="0"/>
              <a:pPr>
                <a:defRPr/>
              </a:pPr>
              <a:t>‹#›</a:t>
            </a:fld>
            <a:endParaRPr lang="el-GR" alt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pPr>
              <a:defRPr/>
            </a:pPr>
            <a:r>
              <a:rPr lang="el-GR" altLang="el-GR" smtClean="0"/>
              <a:t>18/9/2018</a:t>
            </a:r>
            <a:endParaRPr lang="el-GR" altLang="el-GR"/>
          </a:p>
        </p:txBody>
      </p:sp>
      <p:sp>
        <p:nvSpPr>
          <p:cNvPr id="6" name="Θέση υποσέλιδου 5"/>
          <p:cNvSpPr>
            <a:spLocks noGrp="1"/>
          </p:cNvSpPr>
          <p:nvPr>
            <p:ph type="ftr" sz="quarter" idx="11"/>
          </p:nvPr>
        </p:nvSpPr>
        <p:spPr/>
        <p:txBody>
          <a:bodyPr/>
          <a:lstStyle/>
          <a:p>
            <a:endParaRPr kumimoji="0" lang="en-US"/>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pPr>
              <a:defRPr/>
            </a:pPr>
            <a:fld id="{CB96A129-C0C7-4D92-8B8D-E0C95F36F753}" type="slidenum">
              <a:rPr lang="el-GR" altLang="el-GR" smtClean="0"/>
              <a:pPr>
                <a:defRPr/>
              </a:pPr>
              <a:t>‹#›</a:t>
            </a:fld>
            <a:endParaRPr lang="el-GR" altLang="el-GR"/>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pPr>
              <a:defRPr/>
            </a:pPr>
            <a:r>
              <a:rPr lang="el-GR" altLang="el-GR" smtClean="0"/>
              <a:t>18/9/2018</a:t>
            </a:r>
            <a:endParaRPr lang="el-GR" alt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pPr>
              <a:defRPr/>
            </a:pPr>
            <a:fld id="{05AE57EB-9B5D-471A-8782-3BE74D28DA96}" type="slidenum">
              <a:rPr lang="el-GR" altLang="el-GR" smtClean="0"/>
              <a:pPr>
                <a:defRPr/>
              </a:pPr>
              <a:t>‹#›</a:t>
            </a:fld>
            <a:endParaRPr lang="el-GR" altLang="el-GR"/>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ημερομηνίας 11"/>
          <p:cNvSpPr>
            <a:spLocks noGrp="1"/>
          </p:cNvSpPr>
          <p:nvPr>
            <p:ph type="dt" sz="half" idx="10"/>
          </p:nvPr>
        </p:nvSpPr>
        <p:spPr>
          <a:xfrm>
            <a:off x="6248400" y="6248400"/>
            <a:ext cx="2667000" cy="365125"/>
          </a:xfrm>
        </p:spPr>
        <p:txBody>
          <a:bodyPr rtlCol="0"/>
          <a:lstStyle/>
          <a:p>
            <a:pPr>
              <a:defRPr/>
            </a:pPr>
            <a:r>
              <a:rPr lang="el-GR" altLang="el-GR" smtClean="0"/>
              <a:t>18/9/2018</a:t>
            </a:r>
            <a:endParaRPr lang="el-GR" altLang="el-GR"/>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pPr>
              <a:defRPr/>
            </a:pPr>
            <a:fld id="{84125CAF-EDD4-423A-88AA-4D36DD7459AF}" type="slidenum">
              <a:rPr lang="el-GR" altLang="el-GR" smtClean="0"/>
              <a:pPr>
                <a:defRPr/>
              </a:pPr>
              <a:t>‹#›</a:t>
            </a:fld>
            <a:endParaRPr lang="el-GR" altLang="el-GR"/>
          </a:p>
        </p:txBody>
      </p:sp>
      <p:sp>
        <p:nvSpPr>
          <p:cNvPr id="14" name="Θέση υποσέλιδου 13"/>
          <p:cNvSpPr>
            <a:spLocks noGrp="1"/>
          </p:cNvSpPr>
          <p:nvPr>
            <p:ph type="ftr" sz="quarter" idx="12"/>
          </p:nvPr>
        </p:nvSpPr>
        <p:spPr>
          <a:xfrm>
            <a:off x="1600200" y="6248206"/>
            <a:ext cx="4572000" cy="365125"/>
          </a:xfrm>
        </p:spPr>
        <p:txBody>
          <a:bodyPr rtlCol="0"/>
          <a:lstStyle/>
          <a:p>
            <a:endParaRPr kumimoji="0" lang="en-US" dirty="0"/>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r>
              <a:rPr lang="el-GR" altLang="el-GR" smtClean="0"/>
              <a:t>18/9/2018</a:t>
            </a:r>
            <a:endParaRPr lang="el-GR" altLang="el-GR"/>
          </a:p>
        </p:txBody>
      </p:sp>
      <p:sp>
        <p:nvSpPr>
          <p:cNvPr id="5" name="Θέση υποσέλιδου 4"/>
          <p:cNvSpPr>
            <a:spLocks noGrp="1"/>
          </p:cNvSpPr>
          <p:nvPr>
            <p:ph type="ftr" sz="quarter" idx="11"/>
          </p:nvPr>
        </p:nvSpPr>
        <p:spPr/>
        <p:txBody>
          <a:bodyPr/>
          <a:lstStyle/>
          <a:p>
            <a:endParaRPr kumimoji="0" lang="en-US"/>
          </a:p>
        </p:txBody>
      </p:sp>
      <p:sp>
        <p:nvSpPr>
          <p:cNvPr id="6" name="Θέση αριθμού διαφάνειας 5"/>
          <p:cNvSpPr>
            <a:spLocks noGrp="1"/>
          </p:cNvSpPr>
          <p:nvPr>
            <p:ph type="sldNum" sz="quarter" idx="12"/>
          </p:nvPr>
        </p:nvSpPr>
        <p:spPr/>
        <p:txBody>
          <a:bodyPr/>
          <a:lstStyle/>
          <a:p>
            <a:pPr>
              <a:defRPr/>
            </a:pPr>
            <a:fld id="{27F7C6A6-9745-447B-8FA7-B86E6E854461}" type="slidenum">
              <a:rPr lang="el-GR" altLang="el-GR" smtClean="0"/>
              <a:pPr>
                <a:defRPr/>
              </a:pPr>
              <a:t>‹#›</a:t>
            </a:fld>
            <a:endParaRPr lang="el-GR" alt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pPr>
              <a:defRPr/>
            </a:pPr>
            <a:r>
              <a:rPr lang="el-GR" altLang="el-GR" smtClean="0"/>
              <a:t>18/9/2018</a:t>
            </a:r>
            <a:endParaRPr lang="el-GR" altLang="el-GR"/>
          </a:p>
        </p:txBody>
      </p:sp>
      <p:sp>
        <p:nvSpPr>
          <p:cNvPr id="5" name="Θέση υποσέλιδου 4"/>
          <p:cNvSpPr>
            <a:spLocks noGrp="1"/>
          </p:cNvSpPr>
          <p:nvPr>
            <p:ph type="ftr" sz="quarter" idx="11"/>
          </p:nvPr>
        </p:nvSpPr>
        <p:spPr>
          <a:xfrm>
            <a:off x="457201" y="6248207"/>
            <a:ext cx="5573483" cy="365125"/>
          </a:xfrm>
        </p:spPr>
        <p:txBody>
          <a:bodyPr/>
          <a:lstStyle/>
          <a:p>
            <a:endParaRPr kumimoji="0" lang="en-US" dirty="0"/>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pPr>
              <a:defRPr/>
            </a:pPr>
            <a:fld id="{BB297787-F190-4C6B-9027-EE14A8326D26}" type="slidenum">
              <a:rPr lang="el-GR" altLang="el-GR" smtClean="0"/>
              <a:pPr>
                <a:defRPr/>
              </a:pPr>
              <a:t>‹#›</a:t>
            </a:fld>
            <a:endParaRPr lang="el-GR" altLang="el-G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pPr>
              <a:defRPr/>
            </a:pPr>
            <a:r>
              <a:rPr lang="el-GR" altLang="el-GR" smtClean="0"/>
              <a:t>18/9/2018</a:t>
            </a:r>
            <a:endParaRPr lang="el-GR" altLang="el-GR"/>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131E73B6-19C7-41FF-AC43-20E41072F69A}" type="slidenum">
              <a:rPr lang="el-GR" altLang="el-GR" smtClean="0"/>
              <a:pPr>
                <a:defRPr/>
              </a:pPr>
              <a:t>‹#›</a:t>
            </a:fld>
            <a:endParaRPr lang="el-GR" altLang="el-GR"/>
          </a:p>
        </p:txBody>
      </p:sp>
      <p:sp>
        <p:nvSpPr>
          <p:cNvPr id="14" name="Θέση υποσέλιδου 13"/>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Θέση ημερομηνίας 7"/>
          <p:cNvSpPr>
            <a:spLocks noGrp="1"/>
          </p:cNvSpPr>
          <p:nvPr>
            <p:ph type="dt" sz="half" idx="15"/>
          </p:nvPr>
        </p:nvSpPr>
        <p:spPr/>
        <p:txBody>
          <a:bodyPr rtlCol="0"/>
          <a:lstStyle/>
          <a:p>
            <a:pPr>
              <a:defRPr/>
            </a:pPr>
            <a:r>
              <a:rPr lang="el-GR" altLang="el-GR" smtClean="0"/>
              <a:t>18/9/2018</a:t>
            </a:r>
            <a:endParaRPr lang="el-GR" altLang="el-GR"/>
          </a:p>
        </p:txBody>
      </p:sp>
      <p:sp>
        <p:nvSpPr>
          <p:cNvPr id="10" name="Θέση αριθμού διαφάνειας 9"/>
          <p:cNvSpPr>
            <a:spLocks noGrp="1"/>
          </p:cNvSpPr>
          <p:nvPr>
            <p:ph type="sldNum" sz="quarter" idx="16"/>
          </p:nvPr>
        </p:nvSpPr>
        <p:spPr/>
        <p:txBody>
          <a:bodyPr rtlCol="0"/>
          <a:lstStyle/>
          <a:p>
            <a:pPr>
              <a:defRPr/>
            </a:pPr>
            <a:fld id="{64647FC2-F70F-4ABE-8079-B2ABA4409A2A}" type="slidenum">
              <a:rPr lang="el-GR" altLang="el-GR" smtClean="0"/>
              <a:pPr>
                <a:defRPr/>
              </a:pPr>
              <a:t>‹#›</a:t>
            </a:fld>
            <a:endParaRPr lang="el-GR" altLang="el-GR"/>
          </a:p>
        </p:txBody>
      </p:sp>
      <p:sp>
        <p:nvSpPr>
          <p:cNvPr id="12" name="Θέση υποσέλιδου 11"/>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5"/>
          </p:nvPr>
        </p:nvSpPr>
        <p:spPr/>
        <p:txBody>
          <a:bodyPr rtlCol="0"/>
          <a:lstStyle/>
          <a:p>
            <a:pPr>
              <a:defRPr/>
            </a:pPr>
            <a:r>
              <a:rPr lang="el-GR" altLang="el-GR" smtClean="0"/>
              <a:t>18/9/2018</a:t>
            </a:r>
            <a:endParaRPr lang="el-GR" altLang="el-GR"/>
          </a:p>
        </p:txBody>
      </p:sp>
      <p:sp>
        <p:nvSpPr>
          <p:cNvPr id="12" name="Θέση αριθμού διαφάνειας 11"/>
          <p:cNvSpPr>
            <a:spLocks noGrp="1"/>
          </p:cNvSpPr>
          <p:nvPr>
            <p:ph type="sldNum" sz="quarter" idx="16"/>
          </p:nvPr>
        </p:nvSpPr>
        <p:spPr/>
        <p:txBody>
          <a:bodyPr rtlCol="0"/>
          <a:lstStyle/>
          <a:p>
            <a:pPr>
              <a:defRPr/>
            </a:pPr>
            <a:fld id="{65D77889-D8B1-463D-BFC6-758F3634F5C8}" type="slidenum">
              <a:rPr lang="el-GR" altLang="el-GR" smtClean="0"/>
              <a:pPr>
                <a:defRPr/>
              </a:pPr>
              <a:t>‹#›</a:t>
            </a:fld>
            <a:endParaRPr lang="el-GR" altLang="el-GR"/>
          </a:p>
        </p:txBody>
      </p:sp>
      <p:sp>
        <p:nvSpPr>
          <p:cNvPr id="14" name="Θέση υποσέλιδου 13"/>
          <p:cNvSpPr>
            <a:spLocks noGrp="1"/>
          </p:cNvSpPr>
          <p:nvPr>
            <p:ph type="ftr" sz="quarter" idx="17"/>
          </p:nvPr>
        </p:nvSpPr>
        <p:spPr/>
        <p:txBody>
          <a:bodyPr rtlCol="0"/>
          <a:lstStyle/>
          <a:p>
            <a:endParaRPr lang="el-GR"/>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pPr>
              <a:defRPr/>
            </a:pPr>
            <a:r>
              <a:rPr lang="el-GR" altLang="el-GR" smtClean="0"/>
              <a:t>18/9/2018</a:t>
            </a:r>
            <a:endParaRPr lang="el-GR" alt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pPr>
              <a:defRPr/>
            </a:pPr>
            <a:fld id="{CD25FD06-4125-4731-B19B-0F503AC34845}" type="slidenum">
              <a:rPr lang="el-GR" altLang="el-GR" smtClean="0"/>
              <a:pPr>
                <a:defRPr/>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a:defRPr/>
            </a:pPr>
            <a:r>
              <a:rPr lang="el-GR" altLang="el-GR" smtClean="0"/>
              <a:t>18/9/2018</a:t>
            </a:r>
            <a:endParaRPr lang="el-GR" alt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F6A83D4-805E-47F6-9A8B-E0CACF4C1D1F}" type="slidenum">
              <a:rPr lang="el-GR" altLang="el-GR" smtClean="0"/>
              <a:pPr>
                <a:defRPr/>
              </a:pPr>
              <a:t>‹#›</a:t>
            </a:fld>
            <a:endParaRPr lang="el-GR"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pPr>
              <a:defRPr/>
            </a:pPr>
            <a:r>
              <a:rPr lang="el-GR" altLang="el-GR" smtClean="0"/>
              <a:t>18/9/2018</a:t>
            </a:r>
            <a:endParaRPr lang="el-GR" alt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pPr>
              <a:defRPr/>
            </a:pPr>
            <a:fld id="{BBD8966D-14BC-416B-A631-8B81F7D1AD96}" type="slidenum">
              <a:rPr lang="el-GR" altLang="el-GR" smtClean="0"/>
              <a:pPr>
                <a:defRPr/>
              </a:pPr>
              <a:t>‹#›</a:t>
            </a:fld>
            <a:endParaRPr lang="el-GR" altLang="el-GR"/>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ημερομηνίας 11"/>
          <p:cNvSpPr>
            <a:spLocks noGrp="1"/>
          </p:cNvSpPr>
          <p:nvPr>
            <p:ph type="dt" sz="half" idx="10"/>
          </p:nvPr>
        </p:nvSpPr>
        <p:spPr>
          <a:xfrm>
            <a:off x="6248400" y="6248400"/>
            <a:ext cx="2667000" cy="365125"/>
          </a:xfrm>
        </p:spPr>
        <p:txBody>
          <a:bodyPr rtlCol="0"/>
          <a:lstStyle/>
          <a:p>
            <a:pPr>
              <a:defRPr/>
            </a:pPr>
            <a:r>
              <a:rPr lang="el-GR" altLang="el-GR" smtClean="0"/>
              <a:t>18/9/2018</a:t>
            </a:r>
            <a:endParaRPr lang="el-GR" altLang="el-GR"/>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pPr>
              <a:defRPr/>
            </a:pPr>
            <a:fld id="{12689396-93F6-4652-933F-061554187928}" type="slidenum">
              <a:rPr lang="el-GR" altLang="el-GR" smtClean="0"/>
              <a:pPr>
                <a:defRPr/>
              </a:pPr>
              <a:t>‹#›</a:t>
            </a:fld>
            <a:endParaRPr lang="el-GR" altLang="el-GR"/>
          </a:p>
        </p:txBody>
      </p:sp>
      <p:sp>
        <p:nvSpPr>
          <p:cNvPr id="14" name="Θέση υποσέλιδου 13"/>
          <p:cNvSpPr>
            <a:spLocks noGrp="1"/>
          </p:cNvSpPr>
          <p:nvPr>
            <p:ph type="ftr" sz="quarter" idx="12"/>
          </p:nvPr>
        </p:nvSpPr>
        <p:spPr>
          <a:xfrm>
            <a:off x="1600200" y="6248206"/>
            <a:ext cx="4572000" cy="365125"/>
          </a:xfrm>
        </p:spPr>
        <p:txBody>
          <a:bodyPr rtlCol="0"/>
          <a:lstStyle/>
          <a:p>
            <a:endParaRPr lang="el-GR"/>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r>
              <a:rPr lang="el-GR" altLang="el-GR" smtClean="0"/>
              <a:t>18/9/2018</a:t>
            </a:r>
            <a:endParaRPr lang="el-GR" altLang="el-GR"/>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41CCA68-3E31-4851-B26C-FA02C192E2F8}" type="slidenum">
              <a:rPr lang="el-GR" altLang="el-GR" smtClean="0"/>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r>
              <a:rPr lang="el-GR" altLang="el-GR" smtClean="0"/>
              <a:t>18/9/2018</a:t>
            </a:r>
            <a:endParaRPr lang="el-GR" altLang="el-GR"/>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41CCA68-3E31-4851-B26C-FA02C192E2F8}" type="slidenum">
              <a:rPr lang="el-GR" altLang="el-GR" smtClean="0"/>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sldNum="0"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 Τίτλος"/>
          <p:cNvSpPr>
            <a:spLocks noGrp="1"/>
          </p:cNvSpPr>
          <p:nvPr>
            <p:ph type="ctrTitle"/>
          </p:nvPr>
        </p:nvSpPr>
        <p:spPr>
          <a:xfrm>
            <a:off x="250825" y="1260475"/>
            <a:ext cx="8785225" cy="1808163"/>
          </a:xfrm>
        </p:spPr>
        <p:txBody>
          <a:bodyPr>
            <a:normAutofit fontScale="90000"/>
          </a:bodyPr>
          <a:lstStyle/>
          <a:p>
            <a:pPr algn="ctr" eaLnBrk="1" fontAlgn="auto" hangingPunct="1">
              <a:spcAft>
                <a:spcPts val="0"/>
              </a:spcAft>
              <a:defRPr/>
            </a:pPr>
            <a:r>
              <a:rPr lang="el-GR" altLang="el-GR" sz="3600" b="1" dirty="0" err="1" smtClean="0">
                <a:solidFill>
                  <a:schemeClr val="tx1"/>
                </a:solidFill>
                <a:cs typeface="Calibri" pitchFamily="34" charset="0"/>
              </a:rPr>
              <a:t>Υπουργειο</a:t>
            </a:r>
            <a:r>
              <a:rPr lang="el-GR" altLang="el-GR" sz="3600" b="1" dirty="0" smtClean="0">
                <a:solidFill>
                  <a:schemeClr val="tx1"/>
                </a:solidFill>
                <a:cs typeface="Calibri" pitchFamily="34" charset="0"/>
              </a:rPr>
              <a:t> </a:t>
            </a:r>
            <a:r>
              <a:rPr lang="el-GR" altLang="el-GR" sz="3600" b="1" dirty="0" err="1" smtClean="0">
                <a:solidFill>
                  <a:schemeClr val="tx1"/>
                </a:solidFill>
                <a:cs typeface="Calibri" pitchFamily="34" charset="0"/>
              </a:rPr>
              <a:t>ΕΣωτερικων</a:t>
            </a:r>
            <a:r>
              <a:rPr lang="el-GR" altLang="el-GR" sz="3600" b="1" dirty="0" smtClean="0">
                <a:solidFill>
                  <a:schemeClr val="tx1"/>
                </a:solidFill>
                <a:cs typeface="Calibri" pitchFamily="34" charset="0"/>
              </a:rPr>
              <a:t/>
            </a:r>
            <a:br>
              <a:rPr lang="el-GR" altLang="el-GR" sz="3600" b="1" dirty="0" smtClean="0">
                <a:solidFill>
                  <a:schemeClr val="tx1"/>
                </a:solidFill>
                <a:cs typeface="Calibri" pitchFamily="34" charset="0"/>
              </a:rPr>
            </a:br>
            <a:r>
              <a:rPr lang="en-US" altLang="el-GR" sz="3600" b="1" dirty="0" smtClean="0">
                <a:solidFill>
                  <a:schemeClr val="tx1"/>
                </a:solidFill>
              </a:rPr>
              <a:t/>
            </a:r>
            <a:br>
              <a:rPr lang="en-US" altLang="el-GR" sz="3600" b="1" dirty="0" smtClean="0">
                <a:solidFill>
                  <a:schemeClr val="tx1"/>
                </a:solidFill>
              </a:rPr>
            </a:br>
            <a:r>
              <a:rPr lang="el-GR" altLang="el-GR" sz="2100" b="1" dirty="0" err="1" smtClean="0">
                <a:solidFill>
                  <a:schemeClr val="tx1"/>
                </a:solidFill>
                <a:cs typeface="Calibri" pitchFamily="34" charset="0"/>
              </a:rPr>
              <a:t>ΔιευθυνΣη</a:t>
            </a:r>
            <a:r>
              <a:rPr lang="el-GR" altLang="el-GR" sz="2100" b="1" dirty="0" smtClean="0">
                <a:solidFill>
                  <a:schemeClr val="tx1"/>
                </a:solidFill>
                <a:cs typeface="Calibri" pitchFamily="34" charset="0"/>
              </a:rPr>
              <a:t> </a:t>
            </a:r>
            <a:r>
              <a:rPr lang="el-GR" altLang="el-GR" sz="2100" b="1" dirty="0" err="1" smtClean="0">
                <a:solidFill>
                  <a:schemeClr val="tx1"/>
                </a:solidFill>
                <a:cs typeface="Calibri" pitchFamily="34" charset="0"/>
              </a:rPr>
              <a:t>ΟργανωΣηΣ</a:t>
            </a:r>
            <a:r>
              <a:rPr lang="el-GR" altLang="el-GR" sz="2100" b="1" dirty="0" smtClean="0">
                <a:solidFill>
                  <a:schemeClr val="tx1"/>
                </a:solidFill>
                <a:cs typeface="Calibri" pitchFamily="34" charset="0"/>
              </a:rPr>
              <a:t> και </a:t>
            </a:r>
            <a:r>
              <a:rPr lang="el-GR" altLang="el-GR" sz="2100" b="1" dirty="0" err="1" smtClean="0">
                <a:solidFill>
                  <a:schemeClr val="tx1"/>
                </a:solidFill>
                <a:cs typeface="Calibri" pitchFamily="34" charset="0"/>
              </a:rPr>
              <a:t>ΛειτουργιαΣ</a:t>
            </a:r>
            <a:r>
              <a:rPr lang="el-GR" altLang="el-GR" sz="2100" b="1" dirty="0" smtClean="0">
                <a:solidFill>
                  <a:schemeClr val="tx1"/>
                </a:solidFill>
                <a:cs typeface="Calibri" pitchFamily="34" charset="0"/>
              </a:rPr>
              <a:t> </a:t>
            </a:r>
            <a:r>
              <a:rPr lang="el-GR" altLang="el-GR" sz="2100" b="1" dirty="0" err="1" smtClean="0">
                <a:solidFill>
                  <a:schemeClr val="tx1"/>
                </a:solidFill>
                <a:cs typeface="Calibri" pitchFamily="34" charset="0"/>
              </a:rPr>
              <a:t>ΤοπικηΣ</a:t>
            </a:r>
            <a:r>
              <a:rPr lang="el-GR" altLang="el-GR" sz="2100" b="1" dirty="0" smtClean="0">
                <a:solidFill>
                  <a:schemeClr val="tx1"/>
                </a:solidFill>
                <a:cs typeface="Calibri" pitchFamily="34" charset="0"/>
              </a:rPr>
              <a:t> </a:t>
            </a:r>
            <a:r>
              <a:rPr lang="el-GR" altLang="el-GR" sz="2100" b="1" dirty="0" err="1" smtClean="0">
                <a:solidFill>
                  <a:schemeClr val="tx1"/>
                </a:solidFill>
                <a:cs typeface="Calibri" pitchFamily="34" charset="0"/>
              </a:rPr>
              <a:t>ΑυτοδιοικηΣηΣ</a:t>
            </a:r>
            <a:r>
              <a:rPr lang="el-GR" altLang="el-GR" sz="2100" b="1" dirty="0" smtClean="0">
                <a:solidFill>
                  <a:schemeClr val="tx1"/>
                </a:solidFill>
                <a:cs typeface="Calibri" pitchFamily="34" charset="0"/>
              </a:rPr>
              <a:t/>
            </a:r>
            <a:br>
              <a:rPr lang="el-GR" altLang="el-GR" sz="2100" b="1" dirty="0" smtClean="0">
                <a:solidFill>
                  <a:schemeClr val="tx1"/>
                </a:solidFill>
                <a:cs typeface="Calibri" pitchFamily="34" charset="0"/>
              </a:rPr>
            </a:br>
            <a:r>
              <a:rPr lang="el-GR" altLang="el-GR" sz="2100" b="1" dirty="0" smtClean="0">
                <a:solidFill>
                  <a:schemeClr val="tx1"/>
                </a:solidFill>
                <a:cs typeface="Calibri" pitchFamily="34" charset="0"/>
              </a:rPr>
              <a:t/>
            </a:r>
            <a:br>
              <a:rPr lang="el-GR" altLang="el-GR" sz="2100" b="1" dirty="0" smtClean="0">
                <a:solidFill>
                  <a:schemeClr val="tx1"/>
                </a:solidFill>
                <a:cs typeface="Calibri" pitchFamily="34" charset="0"/>
              </a:rPr>
            </a:br>
            <a:r>
              <a:rPr lang="el-GR" altLang="el-GR" sz="2100" b="1" dirty="0" err="1" smtClean="0">
                <a:solidFill>
                  <a:schemeClr val="tx1"/>
                </a:solidFill>
                <a:cs typeface="Calibri" pitchFamily="34" charset="0"/>
              </a:rPr>
              <a:t>Τμημα</a:t>
            </a:r>
            <a:r>
              <a:rPr lang="el-GR" altLang="el-GR" sz="2100" b="1" dirty="0" smtClean="0">
                <a:solidFill>
                  <a:schemeClr val="tx1"/>
                </a:solidFill>
                <a:cs typeface="Calibri" pitchFamily="34" charset="0"/>
              </a:rPr>
              <a:t> </a:t>
            </a:r>
            <a:r>
              <a:rPr lang="el-GR" altLang="el-GR" sz="2100" b="1" dirty="0" err="1" smtClean="0">
                <a:solidFill>
                  <a:schemeClr val="tx1"/>
                </a:solidFill>
                <a:cs typeface="Calibri" pitchFamily="34" charset="0"/>
              </a:rPr>
              <a:t>ΟργανωΣησ</a:t>
            </a:r>
            <a:r>
              <a:rPr lang="el-GR" altLang="el-GR" sz="2100" b="1" dirty="0" smtClean="0">
                <a:solidFill>
                  <a:schemeClr val="tx1"/>
                </a:solidFill>
                <a:cs typeface="Calibri" pitchFamily="34" charset="0"/>
              </a:rPr>
              <a:t> </a:t>
            </a:r>
            <a:r>
              <a:rPr lang="el-GR" altLang="el-GR" sz="2100" b="1" dirty="0" err="1" smtClean="0">
                <a:solidFill>
                  <a:schemeClr val="tx1"/>
                </a:solidFill>
                <a:cs typeface="Calibri" pitchFamily="34" charset="0"/>
              </a:rPr>
              <a:t>ΤοπικηΣ</a:t>
            </a:r>
            <a:r>
              <a:rPr lang="el-GR" altLang="el-GR" sz="2100" b="1" dirty="0" smtClean="0">
                <a:solidFill>
                  <a:schemeClr val="tx1"/>
                </a:solidFill>
                <a:cs typeface="Calibri" pitchFamily="34" charset="0"/>
              </a:rPr>
              <a:t> </a:t>
            </a:r>
            <a:r>
              <a:rPr lang="el-GR" altLang="el-GR" sz="2100" b="1" dirty="0" err="1" smtClean="0">
                <a:solidFill>
                  <a:schemeClr val="tx1"/>
                </a:solidFill>
                <a:cs typeface="Calibri" pitchFamily="34" charset="0"/>
              </a:rPr>
              <a:t>ΑυτοδιοικηΣηΣ</a:t>
            </a:r>
            <a:r>
              <a:rPr lang="el-GR" altLang="el-GR" sz="2100" b="1" dirty="0" smtClean="0">
                <a:solidFill>
                  <a:schemeClr val="tx1"/>
                </a:solidFill>
                <a:cs typeface="Calibri" pitchFamily="34" charset="0"/>
              </a:rPr>
              <a:t> Α΄ Βαθμου</a:t>
            </a:r>
          </a:p>
        </p:txBody>
      </p:sp>
      <p:sp>
        <p:nvSpPr>
          <p:cNvPr id="5123" name="Υπότιτλος 2"/>
          <p:cNvSpPr>
            <a:spLocks noGrp="1"/>
          </p:cNvSpPr>
          <p:nvPr>
            <p:ph type="subTitle" idx="1"/>
          </p:nvPr>
        </p:nvSpPr>
        <p:spPr>
          <a:xfrm>
            <a:off x="684213" y="3500438"/>
            <a:ext cx="7413625" cy="2138362"/>
          </a:xfrm>
        </p:spPr>
        <p:txBody>
          <a:bodyPr>
            <a:normAutofit/>
          </a:bodyPr>
          <a:lstStyle/>
          <a:p>
            <a:pPr marL="63500" algn="ctr" eaLnBrk="1" fontAlgn="auto" hangingPunct="1">
              <a:spcAft>
                <a:spcPts val="0"/>
              </a:spcAft>
              <a:buFont typeface="Wingdings"/>
              <a:buNone/>
              <a:defRPr/>
            </a:pPr>
            <a:endParaRPr lang="el-GR" altLang="el-GR" sz="2800" b="1" dirty="0" smtClean="0">
              <a:cs typeface="Calibri" pitchFamily="34" charset="0"/>
            </a:endParaRPr>
          </a:p>
          <a:p>
            <a:pPr marL="63500" algn="ctr" eaLnBrk="1" fontAlgn="auto" hangingPunct="1">
              <a:spcAft>
                <a:spcPts val="0"/>
              </a:spcAft>
              <a:buFont typeface="Wingdings"/>
              <a:buNone/>
              <a:defRPr/>
            </a:pPr>
            <a:r>
              <a:rPr lang="el-GR" altLang="el-GR" sz="2800" b="1" dirty="0" smtClean="0">
                <a:cs typeface="Calibri" pitchFamily="34" charset="0"/>
              </a:rPr>
              <a:t>Σύντομος οδηγός υποψηφίου συμβούλου/προέδρου κοινότητας</a:t>
            </a:r>
          </a:p>
          <a:p>
            <a:pPr marL="63500" eaLnBrk="1" fontAlgn="auto" hangingPunct="1">
              <a:spcAft>
                <a:spcPts val="0"/>
              </a:spcAft>
              <a:buFont typeface="Wingdings"/>
              <a:buNone/>
              <a:defRPr/>
            </a:pPr>
            <a:endParaRPr lang="el-GR" altLang="el-GR" dirty="0" smtClean="0"/>
          </a:p>
        </p:txBody>
      </p:sp>
      <p:pic>
        <p:nvPicPr>
          <p:cNvPr id="9220"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175" y="476250"/>
            <a:ext cx="792163"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8364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600" b="1" dirty="0" smtClean="0"/>
              <a:t>Δικαιολογητικά υποψηφίων συμβούλων κοινότητας</a:t>
            </a:r>
            <a:endParaRPr lang="el-GR" sz="3600" b="1" dirty="0"/>
          </a:p>
        </p:txBody>
      </p:sp>
      <p:sp>
        <p:nvSpPr>
          <p:cNvPr id="4" name="Θέση περιεχομένου 3"/>
          <p:cNvSpPr>
            <a:spLocks noGrp="1"/>
          </p:cNvSpPr>
          <p:nvPr>
            <p:ph sz="quarter" idx="1"/>
          </p:nvPr>
        </p:nvSpPr>
        <p:spPr/>
        <p:txBody>
          <a:bodyPr>
            <a:normAutofit fontScale="70000" lnSpcReduction="20000"/>
          </a:bodyPr>
          <a:lstStyle/>
          <a:p>
            <a:pPr marL="109537" indent="0">
              <a:buFont typeface="Georgia" pitchFamily="18" charset="0"/>
              <a:buNone/>
              <a:defRPr/>
            </a:pPr>
            <a:r>
              <a:rPr lang="el-GR" altLang="el-GR" sz="3200" dirty="0">
                <a:latin typeface="Calibri" pitchFamily="34" charset="0"/>
                <a:cs typeface="Calibri" pitchFamily="34" charset="0"/>
              </a:rPr>
              <a:t>α) </a:t>
            </a:r>
            <a:r>
              <a:rPr lang="el-GR" altLang="el-GR" sz="3200" b="1" dirty="0" smtClean="0">
                <a:solidFill>
                  <a:srgbClr val="C00000"/>
                </a:solidFill>
                <a:latin typeface="Calibri" pitchFamily="34" charset="0"/>
                <a:cs typeface="Calibri" pitchFamily="34" charset="0"/>
              </a:rPr>
              <a:t>Πιστοποιητικό γέννησης ή πιστοποιητικό </a:t>
            </a:r>
            <a:r>
              <a:rPr lang="el-GR" altLang="el-GR" sz="3200" b="1" dirty="0">
                <a:solidFill>
                  <a:srgbClr val="C00000"/>
                </a:solidFill>
                <a:latin typeface="Calibri" pitchFamily="34" charset="0"/>
                <a:cs typeface="Calibri" pitchFamily="34" charset="0"/>
              </a:rPr>
              <a:t>οικογενειακής κατάστασης</a:t>
            </a:r>
            <a:r>
              <a:rPr lang="el-GR" altLang="el-GR" sz="3200" dirty="0">
                <a:latin typeface="Calibri" pitchFamily="34" charset="0"/>
                <a:cs typeface="Calibri" pitchFamily="34" charset="0"/>
              </a:rPr>
              <a:t>.</a:t>
            </a:r>
          </a:p>
          <a:p>
            <a:pPr marL="109537" indent="0">
              <a:buFont typeface="Georgia" pitchFamily="18" charset="0"/>
              <a:buNone/>
              <a:defRPr/>
            </a:pPr>
            <a:r>
              <a:rPr lang="el-GR" altLang="el-GR" sz="3200" dirty="0">
                <a:latin typeface="Calibri" pitchFamily="34" charset="0"/>
                <a:cs typeface="Calibri" pitchFamily="34" charset="0"/>
              </a:rPr>
              <a:t>β) </a:t>
            </a:r>
            <a:r>
              <a:rPr lang="el-GR" altLang="el-GR" sz="3200" b="1" dirty="0">
                <a:solidFill>
                  <a:srgbClr val="C00000"/>
                </a:solidFill>
                <a:latin typeface="Calibri" pitchFamily="34" charset="0"/>
                <a:cs typeface="Calibri" pitchFamily="34" charset="0"/>
              </a:rPr>
              <a:t>Υπεύθυνη δήλωση</a:t>
            </a:r>
            <a:r>
              <a:rPr lang="el-GR" altLang="el-GR" sz="3200" dirty="0">
                <a:solidFill>
                  <a:srgbClr val="C00000"/>
                </a:solidFill>
                <a:latin typeface="Calibri" pitchFamily="34" charset="0"/>
                <a:cs typeface="Calibri" pitchFamily="34" charset="0"/>
              </a:rPr>
              <a:t> </a:t>
            </a:r>
            <a:r>
              <a:rPr lang="el-GR" altLang="el-GR" sz="3200" dirty="0">
                <a:latin typeface="Calibri" pitchFamily="34" charset="0"/>
                <a:cs typeface="Calibri" pitchFamily="34" charset="0"/>
              </a:rPr>
              <a:t>με την οποία θα δηλώνεται: </a:t>
            </a:r>
          </a:p>
          <a:p>
            <a:pPr>
              <a:buClr>
                <a:srgbClr val="C00000"/>
              </a:buClr>
              <a:buFont typeface="Wingdings" panose="05000000000000000000" pitchFamily="2" charset="2"/>
              <a:buChar char="ü"/>
              <a:defRPr/>
            </a:pPr>
            <a:r>
              <a:rPr lang="el-GR" altLang="el-GR" sz="3200" dirty="0" smtClean="0">
                <a:latin typeface="Calibri" pitchFamily="34" charset="0"/>
                <a:cs typeface="Calibri" pitchFamily="34" charset="0"/>
              </a:rPr>
              <a:t>ότι </a:t>
            </a:r>
            <a:r>
              <a:rPr lang="el-GR" altLang="el-GR" sz="3200" dirty="0">
                <a:latin typeface="Calibri" pitchFamily="34" charset="0"/>
                <a:cs typeface="Calibri" pitchFamily="34" charset="0"/>
              </a:rPr>
              <a:t>αποδέχεται την υποψηφιότητα για το συγκεκριμένο αξίωμα στη συγκεκριμένη </a:t>
            </a:r>
            <a:r>
              <a:rPr lang="el-GR" altLang="el-GR" sz="3200" dirty="0" smtClean="0">
                <a:latin typeface="Calibri" pitchFamily="34" charset="0"/>
                <a:cs typeface="Calibri" pitchFamily="34" charset="0"/>
              </a:rPr>
              <a:t>κοινότητα, </a:t>
            </a:r>
            <a:endParaRPr lang="el-GR" altLang="el-GR" sz="3200" dirty="0">
              <a:latin typeface="Calibri" pitchFamily="34" charset="0"/>
              <a:cs typeface="Calibri" pitchFamily="34" charset="0"/>
            </a:endParaRPr>
          </a:p>
          <a:p>
            <a:pPr>
              <a:buClr>
                <a:srgbClr val="C00000"/>
              </a:buClr>
              <a:buFont typeface="Wingdings" panose="05000000000000000000" pitchFamily="2" charset="2"/>
              <a:buChar char="ü"/>
              <a:defRPr/>
            </a:pPr>
            <a:r>
              <a:rPr lang="el-GR" altLang="el-GR" sz="3200" dirty="0" smtClean="0">
                <a:latin typeface="Calibri" pitchFamily="34" charset="0"/>
                <a:cs typeface="Calibri" pitchFamily="34" charset="0"/>
              </a:rPr>
              <a:t>ότι </a:t>
            </a:r>
            <a:r>
              <a:rPr lang="el-GR" altLang="el-GR" sz="3200" dirty="0">
                <a:latin typeface="Calibri" pitchFamily="34" charset="0"/>
                <a:cs typeface="Calibri" pitchFamily="34" charset="0"/>
              </a:rPr>
              <a:t>δεν έχει στερηθεί κανένα πολιτικό του δικαίωμα ή ότι έληξε η πρόσκαιρη αποστέρηση των δικαιωμάτων αυτών ή θα έχει λήξει την ημέρα της εκλογής,</a:t>
            </a:r>
          </a:p>
          <a:p>
            <a:pPr>
              <a:buClr>
                <a:srgbClr val="C00000"/>
              </a:buClr>
              <a:buFont typeface="Wingdings" panose="05000000000000000000" pitchFamily="2" charset="2"/>
              <a:buChar char="ü"/>
              <a:defRPr/>
            </a:pPr>
            <a:r>
              <a:rPr lang="el-GR" altLang="el-GR" sz="3200" dirty="0" smtClean="0">
                <a:latin typeface="Calibri" pitchFamily="34" charset="0"/>
                <a:cs typeface="Calibri" pitchFamily="34" charset="0"/>
              </a:rPr>
              <a:t>ότι </a:t>
            </a:r>
            <a:r>
              <a:rPr lang="el-GR" altLang="el-GR" sz="3200" dirty="0">
                <a:latin typeface="Calibri" pitchFamily="34" charset="0"/>
                <a:cs typeface="Calibri" pitchFamily="34" charset="0"/>
              </a:rPr>
              <a:t>δεν συντρέχουν στο πρόσωπό του τα κωλύματα εκλογιμότητας του άρθρου 14 του ν. </a:t>
            </a:r>
            <a:r>
              <a:rPr lang="el-GR" altLang="el-GR" sz="3200" dirty="0" smtClean="0">
                <a:latin typeface="Calibri" pitchFamily="34" charset="0"/>
                <a:cs typeface="Calibri" pitchFamily="34" charset="0"/>
              </a:rPr>
              <a:t>3852/2010. </a:t>
            </a:r>
            <a:endParaRPr lang="el-GR" altLang="el-GR" sz="3200" dirty="0">
              <a:latin typeface="Calibri" pitchFamily="34" charset="0"/>
              <a:cs typeface="Calibri" pitchFamily="34" charset="0"/>
            </a:endParaRPr>
          </a:p>
          <a:p>
            <a:pPr marL="109537" indent="0">
              <a:buClr>
                <a:srgbClr val="C00000"/>
              </a:buClr>
              <a:buFont typeface="Georgia" pitchFamily="18" charset="0"/>
              <a:buNone/>
              <a:defRPr/>
            </a:pPr>
            <a:r>
              <a:rPr lang="el-GR" altLang="el-GR" sz="3200" dirty="0">
                <a:latin typeface="Calibri" pitchFamily="34" charset="0"/>
                <a:cs typeface="Calibri" pitchFamily="34" charset="0"/>
              </a:rPr>
              <a:t>γ) </a:t>
            </a:r>
            <a:r>
              <a:rPr lang="el-GR" altLang="el-GR" sz="3200" b="1" dirty="0" smtClean="0">
                <a:solidFill>
                  <a:srgbClr val="C00000"/>
                </a:solidFill>
                <a:latin typeface="Calibri" pitchFamily="34" charset="0"/>
                <a:cs typeface="Calibri" pitchFamily="34" charset="0"/>
              </a:rPr>
              <a:t>Αποδεικτικό είσπραξης ΔΟΥ </a:t>
            </a:r>
            <a:r>
              <a:rPr lang="el-GR" altLang="el-GR" sz="3200" dirty="0" smtClean="0">
                <a:latin typeface="Calibri" pitchFamily="34" charset="0"/>
                <a:cs typeface="Calibri" pitchFamily="34" charset="0"/>
              </a:rPr>
              <a:t>ή (ηλεκτρονικό) </a:t>
            </a:r>
            <a:r>
              <a:rPr lang="el-GR" altLang="el-GR" sz="3200" b="1" dirty="0" smtClean="0">
                <a:solidFill>
                  <a:srgbClr val="C00000"/>
                </a:solidFill>
                <a:latin typeface="Calibri" pitchFamily="34" charset="0"/>
                <a:cs typeface="Calibri" pitchFamily="34" charset="0"/>
              </a:rPr>
              <a:t>παράβολο</a:t>
            </a:r>
            <a:r>
              <a:rPr lang="el-GR" altLang="el-GR" sz="3200" dirty="0" smtClean="0">
                <a:latin typeface="Calibri" pitchFamily="34" charset="0"/>
                <a:cs typeface="Calibri" pitchFamily="34" charset="0"/>
              </a:rPr>
              <a:t> </a:t>
            </a:r>
            <a:r>
              <a:rPr lang="el-GR" altLang="el-GR" sz="3200" dirty="0">
                <a:latin typeface="Calibri" pitchFamily="34" charset="0"/>
                <a:cs typeface="Calibri" pitchFamily="34" charset="0"/>
              </a:rPr>
              <a:t>από το οποίο προκύπτει ότι ο υποψήφιος </a:t>
            </a:r>
            <a:r>
              <a:rPr lang="el-GR" altLang="el-GR" sz="3200" dirty="0" smtClean="0">
                <a:latin typeface="Calibri" pitchFamily="34" charset="0"/>
                <a:cs typeface="Calibri" pitchFamily="34" charset="0"/>
              </a:rPr>
              <a:t>σύμβουλος έχει </a:t>
            </a:r>
            <a:r>
              <a:rPr lang="el-GR" altLang="el-GR" sz="3200" dirty="0">
                <a:latin typeface="Calibri" pitchFamily="34" charset="0"/>
                <a:cs typeface="Calibri" pitchFamily="34" charset="0"/>
              </a:rPr>
              <a:t>καταθέσει υπέρ δημοσίου το ποσό των </a:t>
            </a:r>
            <a:r>
              <a:rPr lang="el-GR" altLang="el-GR" sz="3200" dirty="0" smtClean="0">
                <a:latin typeface="Calibri" pitchFamily="34" charset="0"/>
                <a:cs typeface="Calibri" pitchFamily="34" charset="0"/>
              </a:rPr>
              <a:t>δέκα (10) ευρώ.</a:t>
            </a:r>
            <a:endParaRPr lang="el-GR" dirty="0"/>
          </a:p>
        </p:txBody>
      </p:sp>
    </p:spTree>
    <p:extLst>
      <p:ext uri="{BB962C8B-B14F-4D97-AF65-F5344CB8AC3E}">
        <p14:creationId xmlns:p14="http://schemas.microsoft.com/office/powerpoint/2010/main" val="2856218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p:cNvSpPr>
            <a:spLocks noGrp="1"/>
          </p:cNvSpPr>
          <p:nvPr>
            <p:ph type="title"/>
          </p:nvPr>
        </p:nvSpPr>
        <p:spPr/>
        <p:txBody>
          <a:bodyPr>
            <a:normAutofit fontScale="90000"/>
          </a:bodyPr>
          <a:lstStyle/>
          <a:p>
            <a:r>
              <a:rPr lang="el-GR" altLang="el-GR" b="1" dirty="0" smtClean="0">
                <a:latin typeface="Calibri" pitchFamily="34" charset="0"/>
                <a:cs typeface="Calibri" pitchFamily="34" charset="0"/>
              </a:rPr>
              <a:t/>
            </a:r>
            <a:br>
              <a:rPr lang="el-GR" altLang="el-GR" b="1" dirty="0" smtClean="0">
                <a:latin typeface="Calibri" pitchFamily="34" charset="0"/>
                <a:cs typeface="Calibri" pitchFamily="34" charset="0"/>
              </a:rPr>
            </a:br>
            <a:r>
              <a:rPr lang="el-GR" altLang="el-GR" b="1" dirty="0" smtClean="0">
                <a:latin typeface="Calibri" pitchFamily="34" charset="0"/>
                <a:cs typeface="Calibri" pitchFamily="34" charset="0"/>
              </a:rPr>
              <a:t>Ψηφοδέλτια </a:t>
            </a:r>
            <a:r>
              <a:rPr lang="en-US" altLang="el-GR" b="1" dirty="0" smtClean="0">
                <a:latin typeface="Calibri" pitchFamily="34" charset="0"/>
                <a:cs typeface="Calibri" pitchFamily="34" charset="0"/>
              </a:rPr>
              <a:t>- </a:t>
            </a:r>
            <a:r>
              <a:rPr lang="el-GR" altLang="el-GR" b="1" dirty="0" smtClean="0">
                <a:latin typeface="Calibri" pitchFamily="34" charset="0"/>
                <a:cs typeface="Calibri" pitchFamily="34" charset="0"/>
              </a:rPr>
              <a:t>Σταυροί προτίμησης</a:t>
            </a:r>
            <a:br>
              <a:rPr lang="el-GR" altLang="el-GR" b="1" dirty="0" smtClean="0">
                <a:latin typeface="Calibri" pitchFamily="34" charset="0"/>
                <a:cs typeface="Calibri" pitchFamily="34" charset="0"/>
              </a:rPr>
            </a:br>
            <a:endParaRPr lang="el-GR" altLang="el-GR" dirty="0" smtClean="0"/>
          </a:p>
        </p:txBody>
      </p:sp>
      <p:sp>
        <p:nvSpPr>
          <p:cNvPr id="13315" name="Θέση περιεχομένου 2"/>
          <p:cNvSpPr>
            <a:spLocks noGrp="1"/>
          </p:cNvSpPr>
          <p:nvPr>
            <p:ph sz="quarter" idx="1"/>
          </p:nvPr>
        </p:nvSpPr>
        <p:spPr/>
        <p:txBody>
          <a:bodyPr>
            <a:normAutofit/>
          </a:bodyPr>
          <a:lstStyle/>
          <a:p>
            <a:pPr eaLnBrk="1" hangingPunct="1">
              <a:buClr>
                <a:srgbClr val="A5AB81"/>
              </a:buClr>
              <a:buFont typeface="Georgia" pitchFamily="18" charset="0"/>
              <a:buChar char="•"/>
            </a:pPr>
            <a:r>
              <a:rPr lang="el-GR" altLang="el-GR" dirty="0" smtClean="0">
                <a:latin typeface="Calibri" pitchFamily="34" charset="0"/>
                <a:cs typeface="Calibri" pitchFamily="34" charset="0"/>
              </a:rPr>
              <a:t>Τα ψηφοδέλτια των συνδυασμών υποψηφίων  συμβούλων κοινότητας άνω των 300 κατοίκων εκτυπώνονται με </a:t>
            </a:r>
            <a:r>
              <a:rPr lang="el-GR" altLang="el-GR" dirty="0" smtClean="0">
                <a:solidFill>
                  <a:srgbClr val="C00000"/>
                </a:solidFill>
                <a:latin typeface="Calibri" pitchFamily="34" charset="0"/>
                <a:cs typeface="Calibri" pitchFamily="34" charset="0"/>
              </a:rPr>
              <a:t>μέριμνα του οικείου συνδυασμού.</a:t>
            </a:r>
          </a:p>
          <a:p>
            <a:pPr eaLnBrk="1" hangingPunct="1">
              <a:buClr>
                <a:srgbClr val="A5AB81"/>
              </a:buClr>
              <a:buFont typeface="Georgia" pitchFamily="18" charset="0"/>
              <a:buChar char="•"/>
            </a:pPr>
            <a:r>
              <a:rPr lang="el-GR" altLang="el-GR" dirty="0" smtClean="0">
                <a:latin typeface="Calibri" pitchFamily="34" charset="0"/>
                <a:cs typeface="Calibri" pitchFamily="34" charset="0"/>
              </a:rPr>
              <a:t>Παραδίδονται στο δήμαρχο 8 ημέρες πριν τις εκλογές (έως το </a:t>
            </a:r>
            <a:r>
              <a:rPr lang="el-GR" altLang="el-GR" b="1" dirty="0" smtClean="0">
                <a:latin typeface="Calibri" pitchFamily="34" charset="0"/>
                <a:cs typeface="Calibri" pitchFamily="34" charset="0"/>
              </a:rPr>
              <a:t>Σάββατο 18 Μαΐου 2019</a:t>
            </a:r>
            <a:r>
              <a:rPr lang="el-GR" altLang="el-GR" dirty="0" smtClean="0">
                <a:latin typeface="Calibri" pitchFamily="34" charset="0"/>
                <a:cs typeface="Calibri" pitchFamily="34" charset="0"/>
              </a:rPr>
              <a:t>)</a:t>
            </a:r>
            <a:r>
              <a:rPr lang="en-US" altLang="el-GR" dirty="0" smtClean="0">
                <a:latin typeface="Calibri" pitchFamily="34" charset="0"/>
                <a:cs typeface="Calibri" pitchFamily="34" charset="0"/>
              </a:rPr>
              <a:t>.</a:t>
            </a:r>
          </a:p>
          <a:p>
            <a:pPr eaLnBrk="1" hangingPunct="1">
              <a:buClr>
                <a:srgbClr val="A5AB81"/>
              </a:buClr>
              <a:buFont typeface="Georgia" pitchFamily="18" charset="0"/>
              <a:buChar char="•"/>
            </a:pPr>
            <a:r>
              <a:rPr lang="el-GR" altLang="el-GR" dirty="0" smtClean="0">
                <a:latin typeface="Calibri" pitchFamily="34" charset="0"/>
                <a:cs typeface="Calibri" pitchFamily="34" charset="0"/>
              </a:rPr>
              <a:t>Για την εκλογή συμβούλων κοινότητας ο εκλογέας μπορεί να εκφράσει την προτίμησή του με </a:t>
            </a:r>
            <a:r>
              <a:rPr lang="el-GR" altLang="el-GR" b="1" dirty="0" smtClean="0">
                <a:solidFill>
                  <a:srgbClr val="C00000"/>
                </a:solidFill>
                <a:latin typeface="Calibri" pitchFamily="34" charset="0"/>
                <a:cs typeface="Calibri" pitchFamily="34" charset="0"/>
              </a:rPr>
              <a:t>έως δύο (2) σταυρούς.</a:t>
            </a:r>
            <a:r>
              <a:rPr lang="el-GR" altLang="el-GR" dirty="0" smtClean="0">
                <a:latin typeface="Calibri" pitchFamily="34" charset="0"/>
                <a:cs typeface="Calibri" pitchFamily="34" charset="0"/>
              </a:rPr>
              <a:t> </a:t>
            </a:r>
          </a:p>
          <a:p>
            <a:pPr eaLnBrk="1" hangingPunct="1">
              <a:buClr>
                <a:srgbClr val="A5AB81"/>
              </a:buClr>
              <a:buFont typeface="Georgia" pitchFamily="18" charset="0"/>
              <a:buChar char="•"/>
            </a:pPr>
            <a:endParaRPr lang="el-GR" altLang="el-GR" dirty="0" smtClean="0">
              <a:solidFill>
                <a:srgbClr val="CC00CC"/>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4"/>
          <p:cNvSpPr>
            <a:spLocks noGrp="1"/>
          </p:cNvSpPr>
          <p:nvPr>
            <p:ph type="title"/>
          </p:nvPr>
        </p:nvSpPr>
        <p:spPr/>
        <p:txBody>
          <a:bodyPr>
            <a:normAutofit fontScale="90000"/>
          </a:bodyPr>
          <a:lstStyle/>
          <a:p>
            <a:r>
              <a:rPr lang="el-GR" altLang="el-GR" sz="3600" b="1" dirty="0" smtClean="0">
                <a:latin typeface="Calibri" pitchFamily="34" charset="0"/>
                <a:cs typeface="Calibri" pitchFamily="34" charset="0"/>
              </a:rPr>
              <a:t/>
            </a:r>
            <a:br>
              <a:rPr lang="el-GR" altLang="el-GR" sz="3600" b="1" dirty="0" smtClean="0">
                <a:latin typeface="Calibri" pitchFamily="34" charset="0"/>
                <a:cs typeface="Calibri" pitchFamily="34" charset="0"/>
              </a:rPr>
            </a:br>
            <a:r>
              <a:rPr lang="el-GR" altLang="el-GR" sz="3600" b="1" dirty="0">
                <a:latin typeface="Calibri" pitchFamily="34" charset="0"/>
                <a:cs typeface="Calibri" pitchFamily="34" charset="0"/>
              </a:rPr>
              <a:t/>
            </a:r>
            <a:br>
              <a:rPr lang="el-GR" altLang="el-GR" sz="3600" b="1" dirty="0">
                <a:latin typeface="Calibri" pitchFamily="34" charset="0"/>
                <a:cs typeface="Calibri" pitchFamily="34" charset="0"/>
              </a:rPr>
            </a:br>
            <a:r>
              <a:rPr lang="el-GR" altLang="el-GR" sz="3600" b="1" dirty="0" smtClean="0">
                <a:latin typeface="Calibri" pitchFamily="34" charset="0"/>
                <a:cs typeface="Calibri" pitchFamily="34" charset="0"/>
              </a:rPr>
              <a:t>Ψηφοδέλτια σε κοινότητες </a:t>
            </a:r>
            <a:r>
              <a:rPr lang="el-GR" altLang="el-GR" sz="3600" b="1" dirty="0" smtClean="0">
                <a:solidFill>
                  <a:srgbClr val="C00000"/>
                </a:solidFill>
                <a:latin typeface="Calibri" pitchFamily="34" charset="0"/>
                <a:cs typeface="Calibri" pitchFamily="34" charset="0"/>
              </a:rPr>
              <a:t>άνω των τριακοσίων (300) κατοίκων</a:t>
            </a:r>
            <a:r>
              <a:rPr lang="el-GR" altLang="el-GR" b="1" dirty="0" smtClean="0">
                <a:latin typeface="Calibri" pitchFamily="34" charset="0"/>
                <a:cs typeface="Calibri" pitchFamily="34" charset="0"/>
              </a:rPr>
              <a:t/>
            </a:r>
            <a:br>
              <a:rPr lang="el-GR" altLang="el-GR" b="1" dirty="0" smtClean="0">
                <a:latin typeface="Calibri" pitchFamily="34" charset="0"/>
                <a:cs typeface="Calibri" pitchFamily="34" charset="0"/>
              </a:rPr>
            </a:br>
            <a:r>
              <a:rPr lang="el-GR" altLang="el-GR" b="1" dirty="0" smtClean="0">
                <a:latin typeface="Calibri" pitchFamily="34" charset="0"/>
                <a:cs typeface="Calibri" pitchFamily="34" charset="0"/>
              </a:rPr>
              <a:t/>
            </a:r>
            <a:br>
              <a:rPr lang="el-GR" altLang="el-GR" b="1" dirty="0" smtClean="0">
                <a:latin typeface="Calibri" pitchFamily="34" charset="0"/>
                <a:cs typeface="Calibri" pitchFamily="34" charset="0"/>
              </a:rPr>
            </a:br>
            <a:endParaRPr lang="el-GR" altLang="el-GR" dirty="0" smtClean="0"/>
          </a:p>
        </p:txBody>
      </p:sp>
      <p:sp>
        <p:nvSpPr>
          <p:cNvPr id="6" name="Θέση περιεχομένου 5"/>
          <p:cNvSpPr>
            <a:spLocks noGrp="1"/>
          </p:cNvSpPr>
          <p:nvPr>
            <p:ph sz="quarter" idx="1"/>
          </p:nvPr>
        </p:nvSpPr>
        <p:spPr/>
        <p:txBody>
          <a:bodyPr>
            <a:normAutofit/>
          </a:bodyPr>
          <a:lstStyle/>
          <a:p>
            <a:pPr marL="0" indent="0">
              <a:buClrTx/>
              <a:buNone/>
              <a:defRPr/>
            </a:pPr>
            <a:r>
              <a:rPr lang="el-GR" altLang="el-GR" dirty="0">
                <a:latin typeface="Calibri" pitchFamily="32" charset="0"/>
                <a:cs typeface="Calibri" pitchFamily="32" charset="0"/>
              </a:rPr>
              <a:t>Αναγράφονται, κατά σειρά, όπως αναφέρονται στην απόφαση ανακήρυξης</a:t>
            </a:r>
            <a:r>
              <a:rPr lang="el-GR" altLang="el-GR" dirty="0" smtClean="0">
                <a:latin typeface="Calibri" pitchFamily="32" charset="0"/>
                <a:cs typeface="Calibri" pitchFamily="32" charset="0"/>
              </a:rPr>
              <a:t>:</a:t>
            </a:r>
            <a:endParaRPr lang="el-GR" altLang="el-GR" dirty="0" smtClean="0"/>
          </a:p>
          <a:p>
            <a:pPr marL="101600">
              <a:buClr>
                <a:srgbClr val="C00000"/>
              </a:buClr>
              <a:buFont typeface="Wingdings" charset="2"/>
              <a:buChar char=""/>
              <a:defRPr/>
            </a:pPr>
            <a:r>
              <a:rPr lang="el-GR" altLang="el-GR" dirty="0" smtClean="0">
                <a:latin typeface="Calibri" pitchFamily="32" charset="0"/>
                <a:cs typeface="Calibri" pitchFamily="32" charset="0"/>
              </a:rPr>
              <a:t>έμβλημα </a:t>
            </a:r>
            <a:r>
              <a:rPr lang="el-GR" altLang="el-GR" dirty="0">
                <a:latin typeface="Calibri" pitchFamily="32" charset="0"/>
                <a:cs typeface="Calibri" pitchFamily="32" charset="0"/>
              </a:rPr>
              <a:t>συνδυασμού (εφόσον υπάρχει</a:t>
            </a:r>
            <a:r>
              <a:rPr lang="el-GR" altLang="el-GR" dirty="0" smtClean="0">
                <a:latin typeface="Calibri" pitchFamily="32" charset="0"/>
                <a:cs typeface="Calibri" pitchFamily="32" charset="0"/>
              </a:rPr>
              <a:t>),</a:t>
            </a:r>
          </a:p>
          <a:p>
            <a:pPr marL="101600">
              <a:buClr>
                <a:srgbClr val="C00000"/>
              </a:buClr>
              <a:buFont typeface="Wingdings" charset="2"/>
              <a:buChar char=""/>
              <a:defRPr/>
            </a:pPr>
            <a:r>
              <a:rPr lang="el-GR" altLang="el-GR" dirty="0" smtClean="0">
                <a:latin typeface="Calibri" pitchFamily="32" charset="0"/>
                <a:cs typeface="Calibri" pitchFamily="32" charset="0"/>
              </a:rPr>
              <a:t>όνομα συνδυασμού,</a:t>
            </a:r>
          </a:p>
          <a:p>
            <a:pPr marL="101600">
              <a:buClr>
                <a:srgbClr val="C00000"/>
              </a:buClr>
              <a:buFont typeface="Wingdings" charset="2"/>
              <a:buChar char=""/>
              <a:defRPr/>
            </a:pPr>
            <a:r>
              <a:rPr lang="el-GR" altLang="el-GR" dirty="0" smtClean="0">
                <a:solidFill>
                  <a:schemeClr val="tx1"/>
                </a:solidFill>
                <a:latin typeface="Calibri" pitchFamily="32" charset="0"/>
                <a:cs typeface="Calibri" pitchFamily="32" charset="0"/>
              </a:rPr>
              <a:t>η </a:t>
            </a:r>
            <a:r>
              <a:rPr lang="el-GR" altLang="el-GR" dirty="0">
                <a:solidFill>
                  <a:schemeClr val="tx1"/>
                </a:solidFill>
                <a:latin typeface="Calibri" pitchFamily="32" charset="0"/>
                <a:cs typeface="Calibri" pitchFamily="32" charset="0"/>
              </a:rPr>
              <a:t>φράση «Μέχρι δύο (2) </a:t>
            </a:r>
            <a:r>
              <a:rPr lang="el-GR" altLang="el-GR" dirty="0" smtClean="0">
                <a:solidFill>
                  <a:schemeClr val="tx1"/>
                </a:solidFill>
                <a:latin typeface="Calibri" pitchFamily="32" charset="0"/>
                <a:cs typeface="Calibri" pitchFamily="32" charset="0"/>
              </a:rPr>
              <a:t>σταυρούς</a:t>
            </a:r>
            <a:r>
              <a:rPr lang="el-GR" altLang="el-GR" dirty="0">
                <a:solidFill>
                  <a:schemeClr val="tx1"/>
                </a:solidFill>
                <a:latin typeface="Calibri" pitchFamily="32" charset="0"/>
                <a:cs typeface="Calibri" pitchFamily="32" charset="0"/>
              </a:rPr>
              <a:t>»,</a:t>
            </a:r>
          </a:p>
          <a:p>
            <a:pPr marL="101600">
              <a:buClr>
                <a:srgbClr val="C00000"/>
              </a:buClr>
              <a:buFont typeface="Wingdings" charset="2"/>
              <a:buChar char=""/>
              <a:defRPr/>
            </a:pPr>
            <a:r>
              <a:rPr lang="el-GR" altLang="el-GR" dirty="0" smtClean="0">
                <a:latin typeface="Calibri" pitchFamily="32" charset="0"/>
                <a:cs typeface="Calibri" pitchFamily="32" charset="0"/>
              </a:rPr>
              <a:t>το </a:t>
            </a:r>
            <a:r>
              <a:rPr lang="el-GR" altLang="el-GR" dirty="0">
                <a:latin typeface="Calibri" pitchFamily="32" charset="0"/>
                <a:cs typeface="Calibri" pitchFamily="32" charset="0"/>
              </a:rPr>
              <a:t>επώνυμο, το κύριο όνομα και το πατρώνυμο των υποψηφίων συμβούλων της κοινότητας, με αλφαβητική σειρά.</a:t>
            </a:r>
          </a:p>
          <a:p>
            <a:pPr marL="106363">
              <a:buClrTx/>
              <a:defRPr/>
            </a:pPr>
            <a:endParaRPr lang="el-GR" altLang="el-GR" dirty="0"/>
          </a:p>
          <a:p>
            <a:pPr>
              <a:defRPr/>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a:xfrm>
            <a:off x="468313" y="333375"/>
            <a:ext cx="8229600" cy="8636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l-GR" sz="3400" b="1" smtClean="0">
                <a:cs typeface="Calibri" pitchFamily="34" charset="0"/>
              </a:rPr>
              <a:t>Κατανομή εδρών δημοτικού συμβουλίου (</a:t>
            </a:r>
            <a:r>
              <a:rPr lang="en-US" altLang="el-GR" sz="3400" b="1" smtClean="0">
                <a:latin typeface="Calibri" pitchFamily="34" charset="0"/>
                <a:cs typeface="Calibri" pitchFamily="34" charset="0"/>
              </a:rPr>
              <a:t>I)</a:t>
            </a:r>
            <a:r>
              <a:rPr lang="el-GR" altLang="el-GR" sz="3400" b="1" smtClean="0">
                <a:cs typeface="Calibri" pitchFamily="34" charset="0"/>
              </a:rPr>
              <a:t> </a:t>
            </a:r>
            <a:endParaRPr lang="en-GB" altLang="el-GR" sz="3400" b="1" smtClean="0">
              <a:latin typeface="Calibri" pitchFamily="34" charset="0"/>
              <a:cs typeface="Calibri" pitchFamily="34" charset="0"/>
            </a:endParaRPr>
          </a:p>
        </p:txBody>
      </p:sp>
      <p:sp>
        <p:nvSpPr>
          <p:cNvPr id="22531" name="3 - Θέση περιεχομένου"/>
          <p:cNvSpPr>
            <a:spLocks noGrp="1"/>
          </p:cNvSpPr>
          <p:nvPr>
            <p:ph sz="quarter" idx="1"/>
          </p:nvPr>
        </p:nvSpPr>
        <p:spPr>
          <a:xfrm>
            <a:off x="457200" y="1773238"/>
            <a:ext cx="8229600" cy="4800600"/>
          </a:xfrm>
        </p:spPr>
        <p:txBody>
          <a:bodyPr/>
          <a:lstStyle/>
          <a:p>
            <a:pPr marL="109538" indent="-255588" eaLnBrk="1" hangingPunct="1">
              <a:lnSpc>
                <a:spcPct val="80000"/>
              </a:lnSpc>
              <a:spcAft>
                <a:spcPts val="1425"/>
              </a:spcAft>
              <a:buClr>
                <a:srgbClr val="0BD0D9"/>
              </a:buClr>
              <a:buFont typeface="Georgia" pitchFamily="18" charset="0"/>
              <a:buNone/>
              <a:tabLst>
                <a:tab pos="217488" algn="l"/>
                <a:tab pos="1022350" algn="l"/>
                <a:tab pos="1936750" algn="l"/>
                <a:tab pos="2851150" algn="l"/>
                <a:tab pos="3765550" algn="l"/>
                <a:tab pos="4679950" algn="l"/>
                <a:tab pos="5594350" algn="l"/>
                <a:tab pos="6508750" algn="l"/>
                <a:tab pos="7423150" algn="l"/>
                <a:tab pos="8337550" algn="l"/>
                <a:tab pos="9251950" algn="l"/>
                <a:tab pos="10166350" algn="l"/>
              </a:tabLst>
            </a:pPr>
            <a:r>
              <a:rPr lang="el-GR" altLang="el-GR" sz="2100" b="1" smtClean="0">
                <a:solidFill>
                  <a:srgbClr val="5A6378"/>
                </a:solidFill>
                <a:latin typeface="Trebuchet MS" pitchFamily="34" charset="0"/>
              </a:rPr>
              <a:t> </a:t>
            </a:r>
          </a:p>
          <a:p>
            <a:pPr marL="109538" indent="-255588" eaLnBrk="1" hangingPunct="1">
              <a:lnSpc>
                <a:spcPct val="80000"/>
              </a:lnSpc>
              <a:spcAft>
                <a:spcPts val="1425"/>
              </a:spcAft>
              <a:buClr>
                <a:srgbClr val="0BD0D9"/>
              </a:buClr>
              <a:buFont typeface="Georgia" pitchFamily="18" charset="0"/>
              <a:buNone/>
              <a:tabLst>
                <a:tab pos="217488" algn="l"/>
                <a:tab pos="1022350" algn="l"/>
                <a:tab pos="1936750" algn="l"/>
                <a:tab pos="2851150" algn="l"/>
                <a:tab pos="3765550" algn="l"/>
                <a:tab pos="4679950" algn="l"/>
                <a:tab pos="5594350" algn="l"/>
                <a:tab pos="6508750" algn="l"/>
                <a:tab pos="7423150" algn="l"/>
                <a:tab pos="8337550" algn="l"/>
                <a:tab pos="9251950" algn="l"/>
                <a:tab pos="10166350" algn="l"/>
              </a:tabLst>
            </a:pPr>
            <a:r>
              <a:rPr lang="el-GR" altLang="el-GR" sz="2100" b="1" smtClean="0">
                <a:solidFill>
                  <a:srgbClr val="5A6378"/>
                </a:solidFill>
                <a:latin typeface="Trebuchet MS" pitchFamily="34" charset="0"/>
              </a:rPr>
              <a:t> </a:t>
            </a:r>
            <a:r>
              <a:rPr lang="el-GR" altLang="el-GR" sz="2800" smtClean="0">
                <a:solidFill>
                  <a:srgbClr val="000000"/>
                </a:solidFill>
              </a:rPr>
              <a:t>Το </a:t>
            </a:r>
            <a:r>
              <a:rPr lang="el-GR" altLang="el-GR" sz="2800" b="1" smtClean="0"/>
              <a:t>σύνολο </a:t>
            </a:r>
            <a:r>
              <a:rPr lang="el-GR" altLang="el-GR" sz="2800" smtClean="0">
                <a:solidFill>
                  <a:srgbClr val="000000"/>
                </a:solidFill>
              </a:rPr>
              <a:t>των εδρών του δημοτικού συμβουλίου</a:t>
            </a:r>
            <a:r>
              <a:rPr lang="en-US" altLang="el-GR" sz="2800" smtClean="0">
                <a:solidFill>
                  <a:srgbClr val="000000"/>
                </a:solidFill>
              </a:rPr>
              <a:t> </a:t>
            </a:r>
            <a:r>
              <a:rPr lang="el-GR" altLang="el-GR" sz="2800" smtClean="0">
                <a:solidFill>
                  <a:srgbClr val="000000"/>
                </a:solidFill>
              </a:rPr>
              <a:t>κατανέμεται στους συνδυασμούς, ανάλογα με τον αριθμό των έγκυρων ψηφοδελτίων που έλαβαν, σύμφωνα με το </a:t>
            </a:r>
            <a:r>
              <a:rPr lang="el-GR" altLang="el-GR" sz="2800" smtClean="0">
                <a:cs typeface="Calibri" pitchFamily="34" charset="0"/>
              </a:rPr>
              <a:t>εκλογικό σύστημα </a:t>
            </a:r>
            <a:r>
              <a:rPr lang="el-GR" altLang="el-GR" sz="2800" b="1" smtClean="0">
                <a:solidFill>
                  <a:srgbClr val="C00000"/>
                </a:solidFill>
              </a:rPr>
              <a:t>της «απλής αναλογικής των υπολοίπων». </a:t>
            </a:r>
            <a:endParaRPr lang="el-GR" altLang="el-GR" sz="2800" smtClean="0">
              <a:solidFill>
                <a:srgbClr val="000000"/>
              </a:solidFill>
            </a:endParaRPr>
          </a:p>
          <a:p>
            <a:pPr marL="109538" indent="-255588" eaLnBrk="1" hangingPunct="1">
              <a:lnSpc>
                <a:spcPct val="80000"/>
              </a:lnSpc>
              <a:spcAft>
                <a:spcPts val="1425"/>
              </a:spcAft>
              <a:buClr>
                <a:srgbClr val="0BD0D9"/>
              </a:buClr>
              <a:buFont typeface="Georgia" pitchFamily="18" charset="0"/>
              <a:buNone/>
              <a:tabLst>
                <a:tab pos="217488" algn="l"/>
                <a:tab pos="1022350" algn="l"/>
                <a:tab pos="1936750" algn="l"/>
                <a:tab pos="2851150" algn="l"/>
                <a:tab pos="3765550" algn="l"/>
                <a:tab pos="4679950" algn="l"/>
                <a:tab pos="5594350" algn="l"/>
                <a:tab pos="6508750" algn="l"/>
                <a:tab pos="7423150" algn="l"/>
                <a:tab pos="8337550" algn="l"/>
                <a:tab pos="9251950" algn="l"/>
                <a:tab pos="10166350" algn="l"/>
              </a:tabLst>
            </a:pPr>
            <a:r>
              <a:rPr lang="el-GR" altLang="el-GR" sz="2800" smtClean="0">
                <a:solidFill>
                  <a:srgbClr val="000000"/>
                </a:solidFill>
              </a:rPr>
              <a:t> Για την κατανομή των εδρών ακολουθούνται τα εξής βήματα: </a:t>
            </a:r>
            <a:endParaRPr lang="en-GB" altLang="el-GR" sz="2800" smtClean="0">
              <a:solidFill>
                <a:srgbClr val="000000"/>
              </a:solidFill>
            </a:endParaRPr>
          </a:p>
          <a:p>
            <a:pPr marL="109538" indent="-255588" eaLnBrk="1" hangingPunct="1">
              <a:lnSpc>
                <a:spcPct val="80000"/>
              </a:lnSpc>
              <a:buClrTx/>
              <a:buSzPct val="70000"/>
              <a:buFont typeface="Wingdings" pitchFamily="2" charset="2"/>
              <a:buChar char="Ø"/>
              <a:tabLst>
                <a:tab pos="217488" algn="l"/>
                <a:tab pos="1022350" algn="l"/>
                <a:tab pos="1936750" algn="l"/>
                <a:tab pos="2851150" algn="l"/>
                <a:tab pos="3765550" algn="l"/>
                <a:tab pos="4679950" algn="l"/>
                <a:tab pos="5594350" algn="l"/>
                <a:tab pos="6508750" algn="l"/>
                <a:tab pos="7423150" algn="l"/>
                <a:tab pos="8337550" algn="l"/>
                <a:tab pos="9251950" algn="l"/>
                <a:tab pos="10166350" algn="l"/>
              </a:tabLst>
            </a:pPr>
            <a:endParaRPr lang="el-GR" altLang="el-GR" sz="2800" u="sng" smtClean="0">
              <a:solidFill>
                <a:srgbClr val="000000"/>
              </a:solidFill>
            </a:endParaRPr>
          </a:p>
          <a:p>
            <a:pPr marL="109538" indent="-255588" eaLnBrk="1" hangingPunct="1">
              <a:lnSpc>
                <a:spcPct val="80000"/>
              </a:lnSpc>
              <a:buClr>
                <a:srgbClr val="0BD0D9"/>
              </a:buClr>
              <a:buFont typeface="Georgia" pitchFamily="18" charset="0"/>
              <a:buChar char="•"/>
              <a:tabLst>
                <a:tab pos="217488" algn="l"/>
                <a:tab pos="1022350" algn="l"/>
                <a:tab pos="1936750" algn="l"/>
                <a:tab pos="2851150" algn="l"/>
                <a:tab pos="3765550" algn="l"/>
                <a:tab pos="4679950" algn="l"/>
                <a:tab pos="5594350" algn="l"/>
                <a:tab pos="6508750" algn="l"/>
                <a:tab pos="7423150" algn="l"/>
                <a:tab pos="8337550" algn="l"/>
                <a:tab pos="9251950" algn="l"/>
                <a:tab pos="10166350" algn="l"/>
              </a:tabLst>
            </a:pPr>
            <a:endParaRPr lang="el-GR" altLang="el-GR" sz="1400" smtClean="0"/>
          </a:p>
        </p:txBody>
      </p:sp>
    </p:spTree>
    <p:extLst>
      <p:ext uri="{BB962C8B-B14F-4D97-AF65-F5344CB8AC3E}">
        <p14:creationId xmlns:p14="http://schemas.microsoft.com/office/powerpoint/2010/main" val="1246938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a:xfrm>
            <a:off x="457200" y="620713"/>
            <a:ext cx="8229600" cy="647700"/>
          </a:xfrm>
        </p:spPr>
        <p:txBody>
          <a:bodyPr/>
          <a:lstStyle/>
          <a:p>
            <a:r>
              <a:rPr lang="el-GR" altLang="el-GR" sz="3200" b="1" smtClean="0">
                <a:cs typeface="Calibri" pitchFamily="34" charset="0"/>
              </a:rPr>
              <a:t>Κατανομή εδρών δημοτικού συμβουλίου (ΙΙ) </a:t>
            </a:r>
          </a:p>
        </p:txBody>
      </p:sp>
      <p:sp>
        <p:nvSpPr>
          <p:cNvPr id="23555" name="2 - Θέση περιεχομένου"/>
          <p:cNvSpPr>
            <a:spLocks noGrp="1"/>
          </p:cNvSpPr>
          <p:nvPr>
            <p:ph idx="1"/>
          </p:nvPr>
        </p:nvSpPr>
        <p:spPr>
          <a:xfrm>
            <a:off x="457200" y="1700213"/>
            <a:ext cx="8229600" cy="4873625"/>
          </a:xfrm>
        </p:spPr>
        <p:txBody>
          <a:bodyPr/>
          <a:lstStyle/>
          <a:p>
            <a:pPr>
              <a:buFont typeface="Georgia" pitchFamily="18" charset="0"/>
              <a:buNone/>
            </a:pPr>
            <a:r>
              <a:rPr lang="el-GR" altLang="el-GR" smtClean="0"/>
              <a:t> </a:t>
            </a:r>
          </a:p>
        </p:txBody>
      </p:sp>
      <p:graphicFrame>
        <p:nvGraphicFramePr>
          <p:cNvPr id="5" name="4 - Διάγραμμα"/>
          <p:cNvGraphicFramePr/>
          <p:nvPr/>
        </p:nvGraphicFramePr>
        <p:xfrm>
          <a:off x="467544" y="1268760"/>
          <a:ext cx="7632848" cy="5072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185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8ADAAA70-BA2A-46F9-B27B-57AC6A7FACC3}"/>
                                            </p:graphicEl>
                                          </p:spTgt>
                                        </p:tgtEl>
                                        <p:attrNameLst>
                                          <p:attrName>style.visibility</p:attrName>
                                        </p:attrNameLst>
                                      </p:cBhvr>
                                      <p:to>
                                        <p:strVal val="visible"/>
                                      </p:to>
                                    </p:set>
                                    <p:anim calcmode="lin" valueType="num">
                                      <p:cBhvr additive="base">
                                        <p:cTn id="7" dur="500" fill="hold"/>
                                        <p:tgtEl>
                                          <p:spTgt spid="5">
                                            <p:graphicEl>
                                              <a:dgm id="{8ADAAA70-BA2A-46F9-B27B-57AC6A7FACC3}"/>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8ADAAA70-BA2A-46F9-B27B-57AC6A7FACC3}"/>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2C37A0ED-214C-4613-9283-6AEB5D66390C}"/>
                                            </p:graphicEl>
                                          </p:spTgt>
                                        </p:tgtEl>
                                        <p:attrNameLst>
                                          <p:attrName>style.visibility</p:attrName>
                                        </p:attrNameLst>
                                      </p:cBhvr>
                                      <p:to>
                                        <p:strVal val="visible"/>
                                      </p:to>
                                    </p:set>
                                    <p:anim calcmode="lin" valueType="num">
                                      <p:cBhvr additive="base">
                                        <p:cTn id="13" dur="500" fill="hold"/>
                                        <p:tgtEl>
                                          <p:spTgt spid="5">
                                            <p:graphicEl>
                                              <a:dgm id="{2C37A0ED-214C-4613-9283-6AEB5D66390C}"/>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2C37A0ED-214C-4613-9283-6AEB5D66390C}"/>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6F816577-34F2-42F9-8C25-C7699009B230}"/>
                                            </p:graphicEl>
                                          </p:spTgt>
                                        </p:tgtEl>
                                        <p:attrNameLst>
                                          <p:attrName>style.visibility</p:attrName>
                                        </p:attrNameLst>
                                      </p:cBhvr>
                                      <p:to>
                                        <p:strVal val="visible"/>
                                      </p:to>
                                    </p:set>
                                    <p:anim calcmode="lin" valueType="num">
                                      <p:cBhvr additive="base">
                                        <p:cTn id="19" dur="500" fill="hold"/>
                                        <p:tgtEl>
                                          <p:spTgt spid="5">
                                            <p:graphicEl>
                                              <a:dgm id="{6F816577-34F2-42F9-8C25-C7699009B230}"/>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6F816577-34F2-42F9-8C25-C7699009B230}"/>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FDFBB0B9-4577-4180-8319-257C5C5D09E3}"/>
                                            </p:graphicEl>
                                          </p:spTgt>
                                        </p:tgtEl>
                                        <p:attrNameLst>
                                          <p:attrName>style.visibility</p:attrName>
                                        </p:attrNameLst>
                                      </p:cBhvr>
                                      <p:to>
                                        <p:strVal val="visible"/>
                                      </p:to>
                                    </p:set>
                                    <p:anim calcmode="lin" valueType="num">
                                      <p:cBhvr additive="base">
                                        <p:cTn id="25" dur="500" fill="hold"/>
                                        <p:tgtEl>
                                          <p:spTgt spid="5">
                                            <p:graphicEl>
                                              <a:dgm id="{FDFBB0B9-4577-4180-8319-257C5C5D09E3}"/>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FDFBB0B9-4577-4180-8319-257C5C5D09E3}"/>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5F8B3F9E-FDE9-4125-8F38-81396AAC1240}"/>
                                            </p:graphicEl>
                                          </p:spTgt>
                                        </p:tgtEl>
                                        <p:attrNameLst>
                                          <p:attrName>style.visibility</p:attrName>
                                        </p:attrNameLst>
                                      </p:cBhvr>
                                      <p:to>
                                        <p:strVal val="visible"/>
                                      </p:to>
                                    </p:set>
                                    <p:anim calcmode="lin" valueType="num">
                                      <p:cBhvr additive="base">
                                        <p:cTn id="31" dur="500" fill="hold"/>
                                        <p:tgtEl>
                                          <p:spTgt spid="5">
                                            <p:graphicEl>
                                              <a:dgm id="{5F8B3F9E-FDE9-4125-8F38-81396AAC1240}"/>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5F8B3F9E-FDE9-4125-8F38-81396AAC1240}"/>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graphicEl>
                                              <a:dgm id="{5B1D5D0E-8455-411D-81D0-F317A6E44675}"/>
                                            </p:graphicEl>
                                          </p:spTgt>
                                        </p:tgtEl>
                                        <p:attrNameLst>
                                          <p:attrName>style.visibility</p:attrName>
                                        </p:attrNameLst>
                                      </p:cBhvr>
                                      <p:to>
                                        <p:strVal val="visible"/>
                                      </p:to>
                                    </p:set>
                                    <p:anim calcmode="lin" valueType="num">
                                      <p:cBhvr additive="base">
                                        <p:cTn id="37" dur="500" fill="hold"/>
                                        <p:tgtEl>
                                          <p:spTgt spid="5">
                                            <p:graphicEl>
                                              <a:dgm id="{5B1D5D0E-8455-411D-81D0-F317A6E44675}"/>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graphicEl>
                                              <a:dgm id="{5B1D5D0E-8455-411D-81D0-F317A6E44675}"/>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p:cNvSpPr>
            <a:spLocks noGrp="1"/>
          </p:cNvSpPr>
          <p:nvPr>
            <p:ph type="title"/>
          </p:nvPr>
        </p:nvSpPr>
        <p:spPr>
          <a:xfrm>
            <a:off x="612775" y="228600"/>
            <a:ext cx="8153400" cy="990600"/>
          </a:xfrm>
        </p:spPr>
        <p:txBody>
          <a:bodyPr/>
          <a:lstStyle/>
          <a:p>
            <a:r>
              <a:rPr lang="el-GR" altLang="el-GR" sz="3200" b="1" smtClean="0">
                <a:cs typeface="Calibri" pitchFamily="34" charset="0"/>
              </a:rPr>
              <a:t>Κατανομή εδρών δημοτικού συμβουλίου (ΙΙΙ) </a:t>
            </a:r>
            <a:endParaRPr lang="el-GR" altLang="el-GR" sz="3200" smtClean="0"/>
          </a:p>
        </p:txBody>
      </p:sp>
      <p:sp>
        <p:nvSpPr>
          <p:cNvPr id="24579" name="Θέση περιεχομένου 2"/>
          <p:cNvSpPr>
            <a:spLocks noGrp="1"/>
          </p:cNvSpPr>
          <p:nvPr>
            <p:ph sz="quarter" idx="1"/>
          </p:nvPr>
        </p:nvSpPr>
        <p:spPr>
          <a:xfrm>
            <a:off x="612775" y="1600200"/>
            <a:ext cx="8153400" cy="4495800"/>
          </a:xfrm>
        </p:spPr>
        <p:txBody>
          <a:bodyPr/>
          <a:lstStyle/>
          <a:p>
            <a:pPr>
              <a:buFont typeface="Wingdings" pitchFamily="2" charset="2"/>
              <a:buChar char="v"/>
              <a:defRPr/>
            </a:pPr>
            <a:r>
              <a:rPr lang="el-GR" altLang="el-GR" sz="2400" dirty="0" smtClean="0"/>
              <a:t>Το </a:t>
            </a:r>
            <a:r>
              <a:rPr lang="el-GR" altLang="el-GR" sz="2400" b="1" dirty="0" smtClean="0">
                <a:solidFill>
                  <a:srgbClr val="C00000"/>
                </a:solidFill>
              </a:rPr>
              <a:t>εκλογικό μέτρο </a:t>
            </a:r>
            <a:r>
              <a:rPr lang="el-GR" altLang="el-GR" sz="2400" dirty="0" smtClean="0"/>
              <a:t>ισούται με το ακέραιο πηλίκο που προκύπτει, από τη διαίρεση του συνόλου των έγκυρων ψηφοδελτίων που έλαβαν, σε όλα τα εκλογικά τμήματα του δήμου, αθροιστικά όλοι οι συνδυασμοί που συμμετείχαν στις εκλογές, δια του αριθμού των εδρών που αντιστοιχούν σε κάθε δημοτικό συμβούλιο, προσαυξημένο κατά μία μονάδα. </a:t>
            </a:r>
          </a:p>
          <a:p>
            <a:pPr>
              <a:buFont typeface="Wingdings" pitchFamily="2" charset="2"/>
              <a:buChar char="v"/>
              <a:defRPr/>
            </a:pPr>
            <a:r>
              <a:rPr lang="el-GR" altLang="el-GR" sz="2400" dirty="0" smtClean="0"/>
              <a:t>Το </a:t>
            </a:r>
            <a:r>
              <a:rPr lang="el-GR" altLang="el-GR" sz="2400" b="1" dirty="0" smtClean="0">
                <a:solidFill>
                  <a:srgbClr val="C00000"/>
                </a:solidFill>
              </a:rPr>
              <a:t>αχρησιμοποίητο υπόλοιπο ψήφων </a:t>
            </a:r>
            <a:r>
              <a:rPr lang="el-GR" altLang="el-GR" sz="2400" dirty="0" smtClean="0"/>
              <a:t>του κάθε συνδυασμού υπολογίζεται ως εξής:</a:t>
            </a:r>
            <a:endParaRPr lang="el-GR" altLang="el-GR" sz="2100" dirty="0"/>
          </a:p>
          <a:p>
            <a:pPr marL="0" indent="0">
              <a:buFont typeface="Wingdings" pitchFamily="2" charset="2"/>
              <a:buNone/>
              <a:defRPr/>
            </a:pPr>
            <a:r>
              <a:rPr lang="el-GR" altLang="el-GR" sz="2100" dirty="0"/>
              <a:t>	</a:t>
            </a:r>
            <a:r>
              <a:rPr lang="el-GR" altLang="el-GR" sz="2100" dirty="0" smtClean="0"/>
              <a:t>Σύνολο έγκυρων ψήφων συνδυασμού – (εκλογικό μέτρο </a:t>
            </a:r>
            <a:r>
              <a:rPr lang="en-US" altLang="el-GR" sz="2100" dirty="0" smtClean="0"/>
              <a:t>x </a:t>
            </a:r>
            <a:r>
              <a:rPr lang="el-GR" altLang="el-GR" sz="2100" dirty="0" smtClean="0"/>
              <a:t>έδρες 	που έλαβε ο συνδυασμός με βάση το εκλογικό μέτρο)</a:t>
            </a:r>
            <a:endParaRPr lang="el-GR" altLang="el-GR" sz="2400" dirty="0" smtClean="0"/>
          </a:p>
        </p:txBody>
      </p:sp>
    </p:spTree>
    <p:extLst>
      <p:ext uri="{BB962C8B-B14F-4D97-AF65-F5344CB8AC3E}">
        <p14:creationId xmlns:p14="http://schemas.microsoft.com/office/powerpoint/2010/main" val="3596064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468313" y="476672"/>
            <a:ext cx="8223250" cy="720080"/>
          </a:xfrm>
        </p:spPr>
        <p:txBody>
          <a:bodyPr>
            <a:normAutofit/>
          </a:bodyPr>
          <a:lstStyle/>
          <a:p>
            <a:r>
              <a:rPr lang="el-GR" altLang="el-GR" sz="2800" b="1" dirty="0">
                <a:latin typeface="Calibri" panose="020F0502020204030204" pitchFamily="34" charset="0"/>
                <a:cs typeface="Calibri" panose="020F0502020204030204" pitchFamily="34" charset="0"/>
              </a:rPr>
              <a:t>Εκλογή συμβούλων</a:t>
            </a:r>
            <a:r>
              <a:rPr lang="en-GB" altLang="el-GR" sz="2800" b="1" dirty="0">
                <a:latin typeface="Calibri" panose="020F0502020204030204" pitchFamily="34" charset="0"/>
                <a:cs typeface="Calibri" panose="020F0502020204030204" pitchFamily="34" charset="0"/>
              </a:rPr>
              <a:t> </a:t>
            </a:r>
            <a:r>
              <a:rPr lang="el-GR" altLang="el-GR" sz="2800" b="1" dirty="0" smtClean="0">
                <a:latin typeface="Calibri" panose="020F0502020204030204" pitchFamily="34" charset="0"/>
                <a:cs typeface="Calibri" panose="020F0502020204030204" pitchFamily="34" charset="0"/>
              </a:rPr>
              <a:t>κοινότητας</a:t>
            </a:r>
          </a:p>
        </p:txBody>
      </p:sp>
      <p:sp>
        <p:nvSpPr>
          <p:cNvPr id="3" name="Θέση περιεχομένου 2"/>
          <p:cNvSpPr>
            <a:spLocks noGrp="1"/>
          </p:cNvSpPr>
          <p:nvPr>
            <p:ph sz="quarter" idx="1"/>
          </p:nvPr>
        </p:nvSpPr>
        <p:spPr>
          <a:xfrm>
            <a:off x="457200" y="1989138"/>
            <a:ext cx="8223250" cy="4578350"/>
          </a:xfrm>
        </p:spPr>
        <p:txBody>
          <a:bodyPr/>
          <a:lstStyle/>
          <a:p>
            <a:pPr>
              <a:lnSpc>
                <a:spcPct val="80000"/>
              </a:lnSpc>
              <a:spcAft>
                <a:spcPts val="1425"/>
              </a:spcAft>
              <a:buSzPct val="70000"/>
              <a:buFont typeface="Wingdings" charset="2"/>
              <a:buChar char=""/>
              <a:defRPr/>
            </a:pPr>
            <a:endParaRPr lang="el-GR" altLang="el-GR" sz="3200" dirty="0" smtClean="0">
              <a:latin typeface="Calibri" panose="020F0502020204030204" pitchFamily="34" charset="0"/>
              <a:cs typeface="Calibri" panose="020F0502020204030204" pitchFamily="34" charset="0"/>
            </a:endParaRPr>
          </a:p>
          <a:p>
            <a:pPr>
              <a:lnSpc>
                <a:spcPct val="80000"/>
              </a:lnSpc>
              <a:spcAft>
                <a:spcPts val="1425"/>
              </a:spcAft>
              <a:buSzPct val="70000"/>
              <a:buFont typeface="Wingdings" charset="2"/>
              <a:buChar char=""/>
              <a:defRPr/>
            </a:pPr>
            <a:r>
              <a:rPr lang="el-GR" altLang="el-GR" sz="3200" dirty="0" smtClean="0">
                <a:latin typeface="Calibri" panose="020F0502020204030204" pitchFamily="34" charset="0"/>
                <a:cs typeface="Calibri" panose="020F0502020204030204" pitchFamily="34" charset="0"/>
              </a:rPr>
              <a:t>Εκλέγονται</a:t>
            </a:r>
            <a:r>
              <a:rPr lang="en-GB" altLang="el-GR" sz="3200" dirty="0" smtClean="0">
                <a:latin typeface="Calibri" panose="020F0502020204030204" pitchFamily="34" charset="0"/>
                <a:cs typeface="Calibri" panose="020F0502020204030204" pitchFamily="34" charset="0"/>
              </a:rPr>
              <a:t> </a:t>
            </a:r>
            <a:r>
              <a:rPr lang="en-GB" altLang="el-GR" sz="3200" dirty="0">
                <a:latin typeface="Calibri" panose="020F0502020204030204" pitchFamily="34" charset="0"/>
                <a:cs typeface="Calibri" panose="020F0502020204030204" pitchFamily="34" charset="0"/>
              </a:rPr>
              <a:t>από </a:t>
            </a:r>
            <a:r>
              <a:rPr lang="el-GR" altLang="el-GR" sz="3200" dirty="0" smtClean="0">
                <a:latin typeface="Calibri" panose="020F0502020204030204" pitchFamily="34" charset="0"/>
                <a:cs typeface="Calibri" panose="020F0502020204030204" pitchFamily="34" charset="0"/>
              </a:rPr>
              <a:t>τους υποψηφίους</a:t>
            </a:r>
            <a:r>
              <a:rPr lang="en-GB" altLang="el-GR" sz="3200" dirty="0" smtClean="0">
                <a:latin typeface="Calibri" panose="020F0502020204030204" pitchFamily="34" charset="0"/>
                <a:cs typeface="Calibri" panose="020F0502020204030204" pitchFamily="34" charset="0"/>
              </a:rPr>
              <a:t> </a:t>
            </a:r>
            <a:r>
              <a:rPr lang="el-GR" altLang="el-GR" sz="3200" dirty="0" smtClean="0">
                <a:latin typeface="Calibri" panose="020F0502020204030204" pitchFamily="34" charset="0"/>
                <a:cs typeface="Calibri" panose="020F0502020204030204" pitchFamily="34" charset="0"/>
              </a:rPr>
              <a:t>κάθε συνδυασμού</a:t>
            </a:r>
            <a:r>
              <a:rPr lang="en-GB" altLang="el-GR" sz="3200" dirty="0" smtClean="0">
                <a:solidFill>
                  <a:srgbClr val="C00000"/>
                </a:solidFill>
                <a:latin typeface="Calibri" panose="020F0502020204030204" pitchFamily="34" charset="0"/>
                <a:cs typeface="Calibri" panose="020F0502020204030204" pitchFamily="34" charset="0"/>
              </a:rPr>
              <a:t>, </a:t>
            </a:r>
            <a:r>
              <a:rPr lang="el-GR" altLang="el-GR" sz="3200" dirty="0" smtClean="0">
                <a:solidFill>
                  <a:srgbClr val="C00000"/>
                </a:solidFill>
                <a:latin typeface="Calibri" panose="020F0502020204030204" pitchFamily="34" charset="0"/>
                <a:cs typeface="Calibri" panose="020F0502020204030204" pitchFamily="34" charset="0"/>
              </a:rPr>
              <a:t>αυτοί</a:t>
            </a:r>
            <a:r>
              <a:rPr lang="en-GB" altLang="el-GR" sz="3200" dirty="0" smtClean="0">
                <a:solidFill>
                  <a:srgbClr val="C00000"/>
                </a:solidFill>
                <a:latin typeface="Calibri" panose="020F0502020204030204" pitchFamily="34" charset="0"/>
                <a:cs typeface="Calibri" panose="020F0502020204030204" pitchFamily="34" charset="0"/>
              </a:rPr>
              <a:t> </a:t>
            </a:r>
            <a:r>
              <a:rPr lang="el-GR" altLang="el-GR" sz="3200" dirty="0" smtClean="0">
                <a:solidFill>
                  <a:srgbClr val="C00000"/>
                </a:solidFill>
                <a:latin typeface="Calibri" panose="020F0502020204030204" pitchFamily="34" charset="0"/>
                <a:cs typeface="Calibri" panose="020F0502020204030204" pitchFamily="34" charset="0"/>
              </a:rPr>
              <a:t>που</a:t>
            </a:r>
            <a:r>
              <a:rPr lang="en-GB" altLang="el-GR" sz="3200" dirty="0" smtClean="0">
                <a:solidFill>
                  <a:srgbClr val="C00000"/>
                </a:solidFill>
                <a:latin typeface="Calibri" panose="020F0502020204030204" pitchFamily="34" charset="0"/>
                <a:cs typeface="Calibri" panose="020F0502020204030204" pitchFamily="34" charset="0"/>
              </a:rPr>
              <a:t> </a:t>
            </a:r>
            <a:r>
              <a:rPr lang="el-GR" altLang="el-GR" sz="3200" dirty="0" smtClean="0">
                <a:solidFill>
                  <a:srgbClr val="C00000"/>
                </a:solidFill>
                <a:latin typeface="Calibri" panose="020F0502020204030204" pitchFamily="34" charset="0"/>
                <a:cs typeface="Calibri" panose="020F0502020204030204" pitchFamily="34" charset="0"/>
              </a:rPr>
              <a:t>έλαβαν,</a:t>
            </a:r>
            <a:r>
              <a:rPr lang="en-GB" altLang="el-GR" sz="3200" dirty="0" smtClean="0">
                <a:solidFill>
                  <a:srgbClr val="C00000"/>
                </a:solidFill>
                <a:latin typeface="Calibri" panose="020F0502020204030204" pitchFamily="34" charset="0"/>
                <a:cs typeface="Calibri" panose="020F0502020204030204" pitchFamily="34" charset="0"/>
              </a:rPr>
              <a:t> </a:t>
            </a:r>
            <a:r>
              <a:rPr lang="el-GR" altLang="el-GR" sz="3200" dirty="0" smtClean="0">
                <a:solidFill>
                  <a:srgbClr val="C00000"/>
                </a:solidFill>
                <a:latin typeface="Calibri" panose="020F0502020204030204" pitchFamily="34" charset="0"/>
                <a:cs typeface="Calibri" panose="020F0502020204030204" pitchFamily="34" charset="0"/>
              </a:rPr>
              <a:t>κατά</a:t>
            </a:r>
            <a:r>
              <a:rPr lang="en-GB" altLang="el-GR" sz="3200" dirty="0" smtClean="0">
                <a:solidFill>
                  <a:srgbClr val="C00000"/>
                </a:solidFill>
                <a:latin typeface="Calibri" panose="020F0502020204030204" pitchFamily="34" charset="0"/>
                <a:cs typeface="Calibri" panose="020F0502020204030204" pitchFamily="34" charset="0"/>
              </a:rPr>
              <a:t> </a:t>
            </a:r>
            <a:r>
              <a:rPr lang="el-GR" altLang="el-GR" sz="3200" dirty="0" smtClean="0">
                <a:solidFill>
                  <a:srgbClr val="C00000"/>
                </a:solidFill>
                <a:latin typeface="Calibri" panose="020F0502020204030204" pitchFamily="34" charset="0"/>
                <a:cs typeface="Calibri" panose="020F0502020204030204" pitchFamily="34" charset="0"/>
              </a:rPr>
              <a:t>σειρά, τους</a:t>
            </a:r>
            <a:r>
              <a:rPr lang="en-GB" altLang="el-GR" sz="3200" dirty="0" smtClean="0">
                <a:solidFill>
                  <a:srgbClr val="C00000"/>
                </a:solidFill>
                <a:latin typeface="Calibri" panose="020F0502020204030204" pitchFamily="34" charset="0"/>
                <a:cs typeface="Calibri" panose="020F0502020204030204" pitchFamily="34" charset="0"/>
              </a:rPr>
              <a:t> </a:t>
            </a:r>
            <a:r>
              <a:rPr lang="en-GB" altLang="el-GR" sz="3200" dirty="0">
                <a:solidFill>
                  <a:srgbClr val="C00000"/>
                </a:solidFill>
                <a:latin typeface="Calibri" panose="020F0502020204030204" pitchFamily="34" charset="0"/>
                <a:cs typeface="Calibri" panose="020F0502020204030204" pitchFamily="34" charset="0"/>
              </a:rPr>
              <a:t>περισσότερους σταυρούς προτίμησης.  </a:t>
            </a:r>
            <a:r>
              <a:rPr lang="el-GR" altLang="el-GR" dirty="0" smtClean="0">
                <a:solidFill>
                  <a:schemeClr val="tx1"/>
                </a:solidFill>
                <a:latin typeface="Calibri" panose="020F0502020204030204" pitchFamily="34" charset="0"/>
                <a:cs typeface="Calibri" panose="020F0502020204030204" pitchFamily="34" charset="0"/>
              </a:rPr>
              <a:t> </a:t>
            </a:r>
            <a:endParaRPr lang="el-G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2"/>
          <p:cNvSpPr>
            <a:spLocks noGrp="1"/>
          </p:cNvSpPr>
          <p:nvPr>
            <p:ph type="title"/>
          </p:nvPr>
        </p:nvSpPr>
        <p:spPr/>
        <p:txBody>
          <a:bodyPr>
            <a:normAutofit fontScale="90000"/>
          </a:bodyPr>
          <a:lstStyle/>
          <a:p>
            <a:r>
              <a:rPr lang="el-GR" altLang="el-GR" sz="3200" b="1" dirty="0" smtClean="0">
                <a:latin typeface="Calibri" pitchFamily="34" charset="0"/>
                <a:cs typeface="Calibri" pitchFamily="34" charset="0"/>
              </a:rPr>
              <a:t/>
            </a:r>
            <a:br>
              <a:rPr lang="el-GR" altLang="el-GR" sz="3200" b="1" dirty="0" smtClean="0">
                <a:latin typeface="Calibri" pitchFamily="34" charset="0"/>
                <a:cs typeface="Calibri" pitchFamily="34" charset="0"/>
              </a:rPr>
            </a:br>
            <a:r>
              <a:rPr lang="el-GR" altLang="el-GR" sz="3200" b="1" dirty="0" smtClean="0">
                <a:latin typeface="Calibri" pitchFamily="34" charset="0"/>
                <a:cs typeface="Calibri" pitchFamily="34" charset="0"/>
              </a:rPr>
              <a:t>Εκλογή πρόεδρου συμβουλίου κοινότητας </a:t>
            </a:r>
            <a:br>
              <a:rPr lang="el-GR" altLang="el-GR" sz="3200" b="1" dirty="0" smtClean="0">
                <a:latin typeface="Calibri" pitchFamily="34" charset="0"/>
                <a:cs typeface="Calibri" pitchFamily="34" charset="0"/>
              </a:rPr>
            </a:br>
            <a:endParaRPr lang="el-GR" altLang="el-GR" sz="3200" dirty="0" smtClean="0"/>
          </a:p>
        </p:txBody>
      </p:sp>
      <p:sp>
        <p:nvSpPr>
          <p:cNvPr id="4" name="Θέση περιεχομένου 3"/>
          <p:cNvSpPr>
            <a:spLocks noGrp="1"/>
          </p:cNvSpPr>
          <p:nvPr>
            <p:ph sz="quarter" idx="1"/>
          </p:nvPr>
        </p:nvSpPr>
        <p:spPr/>
        <p:txBody>
          <a:bodyPr>
            <a:noAutofit/>
          </a:bodyPr>
          <a:lstStyle/>
          <a:p>
            <a:pPr>
              <a:lnSpc>
                <a:spcPct val="120000"/>
              </a:lnSpc>
              <a:spcAft>
                <a:spcPts val="1425"/>
              </a:spcAft>
              <a:buSzPct val="70000"/>
              <a:buFont typeface="Wingdings" charset="2"/>
              <a:buChar char=""/>
              <a:defRPr/>
            </a:pPr>
            <a:r>
              <a:rPr lang="el-GR" sz="2300" dirty="0">
                <a:latin typeface="Calibri" panose="020F0502020204030204" pitchFamily="34" charset="0"/>
                <a:cs typeface="Calibri" panose="020F0502020204030204" pitchFamily="34" charset="0"/>
              </a:rPr>
              <a:t>Σε περίπτωση που συνδυασμός πλειοψήφησε στην κοινότητα με ποσοστό μεγαλύτερο του πενήντα τοις εκατό </a:t>
            </a:r>
            <a:r>
              <a:rPr lang="el-GR" sz="2300" b="1" dirty="0">
                <a:solidFill>
                  <a:srgbClr val="C00000"/>
                </a:solidFill>
                <a:latin typeface="Calibri" panose="020F0502020204030204" pitchFamily="34" charset="0"/>
                <a:cs typeface="Calibri" panose="020F0502020204030204" pitchFamily="34" charset="0"/>
              </a:rPr>
              <a:t>(50% + 1 ψήφος)</a:t>
            </a:r>
            <a:r>
              <a:rPr lang="el-GR" sz="2300" dirty="0">
                <a:solidFill>
                  <a:srgbClr val="C00000"/>
                </a:solidFill>
                <a:latin typeface="Calibri" panose="020F0502020204030204" pitchFamily="34" charset="0"/>
                <a:cs typeface="Calibri" panose="020F0502020204030204" pitchFamily="34" charset="0"/>
              </a:rPr>
              <a:t>,</a:t>
            </a:r>
            <a:r>
              <a:rPr lang="el-GR" sz="2300" dirty="0">
                <a:latin typeface="Calibri" panose="020F0502020204030204" pitchFamily="34" charset="0"/>
                <a:cs typeface="Calibri" panose="020F0502020204030204" pitchFamily="34" charset="0"/>
              </a:rPr>
              <a:t> </a:t>
            </a:r>
            <a:r>
              <a:rPr lang="el-GR" sz="2300" dirty="0">
                <a:solidFill>
                  <a:srgbClr val="C00000"/>
                </a:solidFill>
                <a:latin typeface="Calibri" panose="020F0502020204030204" pitchFamily="34" charset="0"/>
                <a:cs typeface="Calibri" panose="020F0502020204030204" pitchFamily="34" charset="0"/>
              </a:rPr>
              <a:t>ο πρώτος σε σταυρούς υποψήφιος σύμβουλός του </a:t>
            </a:r>
            <a:r>
              <a:rPr lang="el-GR" sz="2300" dirty="0">
                <a:solidFill>
                  <a:schemeClr val="tx1"/>
                </a:solidFill>
                <a:latin typeface="Calibri" panose="020F0502020204030204" pitchFamily="34" charset="0"/>
                <a:cs typeface="Calibri" panose="020F0502020204030204" pitchFamily="34" charset="0"/>
              </a:rPr>
              <a:t>αναδεικνύεται πρόεδρος του συμβουλίου της εν λόγω </a:t>
            </a:r>
            <a:r>
              <a:rPr lang="el-GR" sz="2300" dirty="0" smtClean="0">
                <a:solidFill>
                  <a:schemeClr val="tx1"/>
                </a:solidFill>
                <a:latin typeface="Calibri" panose="020F0502020204030204" pitchFamily="34" charset="0"/>
                <a:cs typeface="Calibri" panose="020F0502020204030204" pitchFamily="34" charset="0"/>
              </a:rPr>
              <a:t>κοινότητας. </a:t>
            </a:r>
            <a:endParaRPr lang="el-GR" sz="2300" dirty="0">
              <a:latin typeface="Calibri" panose="020F0502020204030204" pitchFamily="34" charset="0"/>
              <a:cs typeface="Calibri" panose="020F0502020204030204" pitchFamily="34" charset="0"/>
            </a:endParaRPr>
          </a:p>
          <a:p>
            <a:pPr>
              <a:lnSpc>
                <a:spcPct val="120000"/>
              </a:lnSpc>
              <a:spcAft>
                <a:spcPts val="1425"/>
              </a:spcAft>
              <a:buSzPct val="70000"/>
              <a:buFont typeface="Wingdings" charset="2"/>
              <a:buChar char=""/>
              <a:defRPr/>
            </a:pPr>
            <a:r>
              <a:rPr lang="el-GR" altLang="el-GR" sz="2300" dirty="0" smtClean="0">
                <a:latin typeface="Calibri" panose="020F0502020204030204" pitchFamily="34" charset="0"/>
                <a:cs typeface="Calibri" panose="020F0502020204030204" pitchFamily="34" charset="0"/>
              </a:rPr>
              <a:t>Σε </a:t>
            </a:r>
            <a:r>
              <a:rPr lang="el-GR" altLang="el-GR" sz="2300" dirty="0">
                <a:latin typeface="Calibri" panose="020F0502020204030204" pitchFamily="34" charset="0"/>
                <a:cs typeface="Calibri" panose="020F0502020204030204" pitchFamily="34" charset="0"/>
              </a:rPr>
              <a:t>κάθε άλλη περίπτωση, ο πρόεδρος </a:t>
            </a:r>
            <a:r>
              <a:rPr lang="el-GR" altLang="el-GR" sz="2300" dirty="0" smtClean="0">
                <a:latin typeface="Calibri" panose="020F0502020204030204" pitchFamily="34" charset="0"/>
                <a:cs typeface="Calibri" panose="020F0502020204030204" pitchFamily="34" charset="0"/>
              </a:rPr>
              <a:t>εκλέγεται </a:t>
            </a:r>
            <a:r>
              <a:rPr lang="el-GR" altLang="el-GR" sz="2300" b="1" dirty="0" smtClean="0">
                <a:solidFill>
                  <a:srgbClr val="C00000"/>
                </a:solidFill>
                <a:latin typeface="Calibri" panose="020F0502020204030204" pitchFamily="34" charset="0"/>
                <a:cs typeface="Calibri" panose="020F0502020204030204" pitchFamily="34" charset="0"/>
              </a:rPr>
              <a:t>έμμεσα</a:t>
            </a:r>
            <a:r>
              <a:rPr lang="el-GR" altLang="el-GR" sz="2300" dirty="0">
                <a:latin typeface="Calibri" panose="020F0502020204030204" pitchFamily="34" charset="0"/>
                <a:cs typeface="Calibri" panose="020F0502020204030204" pitchFamily="34" charset="0"/>
              </a:rPr>
              <a:t>, από το ίδιο το συμβούλιο κοινότητας, με μυστική </a:t>
            </a:r>
            <a:r>
              <a:rPr lang="el-GR" altLang="el-GR" sz="2300" dirty="0" smtClean="0">
                <a:latin typeface="Calibri" panose="020F0502020204030204" pitchFamily="34" charset="0"/>
                <a:cs typeface="Calibri" panose="020F0502020204030204" pitchFamily="34" charset="0"/>
              </a:rPr>
              <a:t>ψηφοφορία.</a:t>
            </a:r>
          </a:p>
          <a:p>
            <a:pPr>
              <a:lnSpc>
                <a:spcPct val="120000"/>
              </a:lnSpc>
              <a:spcAft>
                <a:spcPts val="1425"/>
              </a:spcAft>
              <a:buSzPct val="70000"/>
              <a:buFont typeface="Wingdings" charset="2"/>
              <a:buChar char=""/>
              <a:defRPr/>
            </a:pPr>
            <a:r>
              <a:rPr lang="el-GR" altLang="el-GR" sz="2300" dirty="0" smtClean="0">
                <a:latin typeface="Calibri" panose="020F0502020204030204" pitchFamily="34" charset="0"/>
                <a:cs typeface="Calibri" panose="020F0502020204030204" pitchFamily="34" charset="0"/>
              </a:rPr>
              <a:t>Υποψήφιοι </a:t>
            </a:r>
            <a:r>
              <a:rPr lang="el-GR" altLang="el-GR" sz="2300" dirty="0">
                <a:latin typeface="Calibri" panose="020F0502020204030204" pitchFamily="34" charset="0"/>
                <a:cs typeface="Calibri" panose="020F0502020204030204" pitchFamily="34" charset="0"/>
              </a:rPr>
              <a:t>για το αξίωμα θα είναι οι πρώτοι σε σταυρούς προτίμησης σύμβουλοι από τους δύο πρώτους κατά σειρά εκλογής </a:t>
            </a:r>
            <a:r>
              <a:rPr lang="el-GR" altLang="el-GR" sz="2300" dirty="0" smtClean="0">
                <a:latin typeface="Calibri" panose="020F0502020204030204" pitchFamily="34" charset="0"/>
                <a:cs typeface="Calibri" panose="020F0502020204030204" pitchFamily="34" charset="0"/>
              </a:rPr>
              <a:t>συνδυασμούς.</a:t>
            </a:r>
            <a:endParaRPr lang="el-GR" altLang="el-GR" sz="2300" dirty="0" smtClean="0">
              <a:solidFill>
                <a:schemeClr val="tx1"/>
              </a:solidFill>
              <a:latin typeface="Calibri" panose="020F0502020204030204" pitchFamily="34" charset="0"/>
              <a:cs typeface="Calibri" panose="020F0502020204030204" pitchFamily="34" charset="0"/>
            </a:endParaRPr>
          </a:p>
          <a:p>
            <a:pPr>
              <a:defRPr/>
            </a:pPr>
            <a:endParaRPr lang="el-G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a:xfrm>
            <a:off x="1403648" y="2708920"/>
            <a:ext cx="7123113" cy="1673225"/>
          </a:xfrm>
        </p:spPr>
        <p:txBody>
          <a:bodyPr>
            <a:normAutofit lnSpcReduction="10000"/>
          </a:bodyPr>
          <a:lstStyle/>
          <a:p>
            <a:r>
              <a:rPr lang="el-GR" sz="3600" b="1" dirty="0">
                <a:solidFill>
                  <a:srgbClr val="0070C0"/>
                </a:solidFill>
              </a:rPr>
              <a:t>Εκλογή προέδρων </a:t>
            </a:r>
            <a:r>
              <a:rPr lang="el-GR" sz="3600" b="1" dirty="0" smtClean="0">
                <a:solidFill>
                  <a:srgbClr val="0070C0"/>
                </a:solidFill>
              </a:rPr>
              <a:t>κοινοτήτων</a:t>
            </a:r>
            <a:endParaRPr lang="en-US" sz="3600" b="1" dirty="0" smtClean="0">
              <a:solidFill>
                <a:srgbClr val="0070C0"/>
              </a:solidFill>
            </a:endParaRPr>
          </a:p>
          <a:p>
            <a:r>
              <a:rPr lang="el-GR" sz="3600" b="1" dirty="0" smtClean="0">
                <a:solidFill>
                  <a:srgbClr val="C00000"/>
                </a:solidFill>
              </a:rPr>
              <a:t>κάτω των τριακοσίων </a:t>
            </a:r>
            <a:r>
              <a:rPr lang="el-GR" sz="3600" b="1" dirty="0" smtClean="0">
                <a:solidFill>
                  <a:srgbClr val="0070C0"/>
                </a:solidFill>
              </a:rPr>
              <a:t>(300) κατοίκων</a:t>
            </a:r>
            <a:endParaRPr lang="el-GR" sz="3600" b="1" dirty="0">
              <a:solidFill>
                <a:srgbClr val="0070C0"/>
              </a:solidFill>
            </a:endParaRPr>
          </a:p>
        </p:txBody>
      </p:sp>
      <p:sp>
        <p:nvSpPr>
          <p:cNvPr id="5" name="Τίτλος 4"/>
          <p:cNvSpPr>
            <a:spLocks noGrp="1"/>
          </p:cNvSpPr>
          <p:nvPr>
            <p:ph type="title"/>
          </p:nvPr>
        </p:nvSpPr>
        <p:spPr/>
        <p:txBody>
          <a:bodyPr/>
          <a:lstStyle/>
          <a:p>
            <a:endParaRPr lang="el-GR" dirty="0">
              <a:solidFill>
                <a:schemeClr val="accent1"/>
              </a:solidFill>
            </a:endParaRPr>
          </a:p>
        </p:txBody>
      </p:sp>
    </p:spTree>
    <p:extLst>
      <p:ext uri="{BB962C8B-B14F-4D97-AF65-F5344CB8AC3E}">
        <p14:creationId xmlns:p14="http://schemas.microsoft.com/office/powerpoint/2010/main" val="1742283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p:txBody>
          <a:bodyPr>
            <a:normAutofit fontScale="90000"/>
          </a:bodyPr>
          <a:lstStyle/>
          <a:p>
            <a:r>
              <a:rPr lang="el-GR" altLang="el-GR" sz="3600" b="1" dirty="0" smtClean="0">
                <a:latin typeface="Calibri" pitchFamily="34" charset="0"/>
              </a:rPr>
              <a:t>Εκλογές κοινοτήτων </a:t>
            </a:r>
            <a:r>
              <a:rPr lang="el-GR" altLang="el-GR" sz="3600" b="1" i="1" u="sng" dirty="0" smtClean="0">
                <a:solidFill>
                  <a:srgbClr val="C00000"/>
                </a:solidFill>
                <a:latin typeface="Calibri" pitchFamily="34" charset="0"/>
              </a:rPr>
              <a:t>κάτω των 300 κατοίκων</a:t>
            </a:r>
            <a:endParaRPr lang="el-GR" altLang="el-GR" sz="3600" b="1" dirty="0" smtClean="0">
              <a:solidFill>
                <a:srgbClr val="C00000"/>
              </a:solidFill>
              <a:latin typeface="Calibri" pitchFamily="34" charset="0"/>
              <a:cs typeface="Calibri" pitchFamily="34" charset="0"/>
            </a:endParaRPr>
          </a:p>
        </p:txBody>
      </p:sp>
      <p:sp>
        <p:nvSpPr>
          <p:cNvPr id="18435" name="Θέση περιεχομένου 2"/>
          <p:cNvSpPr>
            <a:spLocks noGrp="1"/>
          </p:cNvSpPr>
          <p:nvPr>
            <p:ph sz="quarter" idx="1"/>
          </p:nvPr>
        </p:nvSpPr>
        <p:spPr/>
        <p:txBody>
          <a:bodyPr>
            <a:normAutofit lnSpcReduction="10000"/>
          </a:bodyPr>
          <a:lstStyle/>
          <a:p>
            <a:pPr eaLnBrk="1" hangingPunct="1">
              <a:lnSpc>
                <a:spcPct val="90000"/>
              </a:lnSpc>
              <a:buClrTx/>
              <a:buSzPct val="71000"/>
              <a:buFontTx/>
              <a:buNone/>
              <a:defRPr/>
            </a:pPr>
            <a:endParaRPr lang="en-US" altLang="el-GR" dirty="0" smtClean="0">
              <a:latin typeface="Calibri" pitchFamily="34" charset="0"/>
            </a:endParaRPr>
          </a:p>
          <a:p>
            <a:pPr marL="457200" indent="-457200" eaLnBrk="1" hangingPunct="1">
              <a:lnSpc>
                <a:spcPct val="90000"/>
              </a:lnSpc>
              <a:buClrTx/>
              <a:buSzPct val="71000"/>
              <a:buFont typeface="Wingdings" panose="05000000000000000000" pitchFamily="2" charset="2"/>
              <a:buChar char="Ø"/>
              <a:defRPr/>
            </a:pPr>
            <a:r>
              <a:rPr lang="el-GR" altLang="el-GR" sz="2800" dirty="0" smtClean="0">
                <a:latin typeface="Calibri" pitchFamily="34" charset="0"/>
              </a:rPr>
              <a:t>Διεξάγονται με </a:t>
            </a:r>
            <a:r>
              <a:rPr lang="el-GR" altLang="el-GR" sz="2800" b="1" dirty="0" smtClean="0">
                <a:latin typeface="Calibri" pitchFamily="34" charset="0"/>
              </a:rPr>
              <a:t>χωριστή κάλπη </a:t>
            </a:r>
            <a:r>
              <a:rPr lang="el-GR" altLang="el-GR" sz="2800" dirty="0" smtClean="0">
                <a:latin typeface="Calibri" pitchFamily="34" charset="0"/>
              </a:rPr>
              <a:t>σε σχέση με τις εκλογές για το δημοτικό συμβούλιο και με</a:t>
            </a:r>
            <a:r>
              <a:rPr lang="el-GR" altLang="el-GR" sz="2800" b="1" dirty="0" smtClean="0">
                <a:latin typeface="Calibri" pitchFamily="34" charset="0"/>
              </a:rPr>
              <a:t> ενιαίο ψηφοδέλτιο</a:t>
            </a:r>
            <a:r>
              <a:rPr lang="el-GR" altLang="el-GR" sz="2800" dirty="0" smtClean="0">
                <a:latin typeface="Calibri" pitchFamily="34" charset="0"/>
              </a:rPr>
              <a:t> όλων των </a:t>
            </a:r>
            <a:r>
              <a:rPr lang="el-GR" altLang="el-GR" sz="2800" b="1" dirty="0" smtClean="0">
                <a:solidFill>
                  <a:srgbClr val="C00000"/>
                </a:solidFill>
                <a:latin typeface="Calibri" pitchFamily="34" charset="0"/>
              </a:rPr>
              <a:t>μεμονωμένων</a:t>
            </a:r>
            <a:r>
              <a:rPr lang="el-GR" altLang="el-GR" sz="2800" dirty="0" smtClean="0">
                <a:solidFill>
                  <a:srgbClr val="C00000"/>
                </a:solidFill>
                <a:latin typeface="Calibri" pitchFamily="34" charset="0"/>
              </a:rPr>
              <a:t> </a:t>
            </a:r>
            <a:r>
              <a:rPr lang="el-GR" altLang="el-GR" sz="2800" dirty="0" smtClean="0">
                <a:latin typeface="Calibri" pitchFamily="34" charset="0"/>
              </a:rPr>
              <a:t>υποψηφίων. </a:t>
            </a:r>
            <a:r>
              <a:rPr lang="el-GR" altLang="el-GR" sz="2800" dirty="0">
                <a:latin typeface="Calibri" pitchFamily="34" charset="0"/>
              </a:rPr>
              <a:t> </a:t>
            </a:r>
            <a:r>
              <a:rPr lang="el-GR" altLang="el-GR" sz="2800" b="1" dirty="0" smtClean="0">
                <a:solidFill>
                  <a:schemeClr val="accent1"/>
                </a:solidFill>
                <a:latin typeface="Calibri" pitchFamily="34" charset="0"/>
              </a:rPr>
              <a:t>Δεν είναι, </a:t>
            </a:r>
            <a:r>
              <a:rPr lang="el-GR" altLang="el-GR" sz="2800" dirty="0" smtClean="0">
                <a:latin typeface="Calibri" pitchFamily="34" charset="0"/>
              </a:rPr>
              <a:t>επομένως, </a:t>
            </a:r>
            <a:r>
              <a:rPr lang="el-GR" altLang="el-GR" sz="2800" b="1" dirty="0" smtClean="0">
                <a:solidFill>
                  <a:schemeClr val="accent1"/>
                </a:solidFill>
                <a:latin typeface="Calibri" pitchFamily="34" charset="0"/>
              </a:rPr>
              <a:t>επιτρεπτή η κατάρτιση συνδυασμών</a:t>
            </a:r>
            <a:r>
              <a:rPr lang="el-GR" altLang="el-GR" sz="2800" dirty="0" smtClean="0">
                <a:latin typeface="Calibri" pitchFamily="34" charset="0"/>
              </a:rPr>
              <a:t>.</a:t>
            </a:r>
            <a:endParaRPr lang="en-US" altLang="el-GR" sz="2800" dirty="0" smtClean="0">
              <a:latin typeface="Calibri" pitchFamily="34" charset="0"/>
            </a:endParaRPr>
          </a:p>
          <a:p>
            <a:pPr marL="457200" indent="-457200">
              <a:lnSpc>
                <a:spcPct val="90000"/>
              </a:lnSpc>
              <a:buClrTx/>
              <a:buSzPct val="71000"/>
              <a:buFont typeface="Wingdings" panose="05000000000000000000" pitchFamily="2" charset="2"/>
              <a:buChar char="Ø"/>
              <a:defRPr/>
            </a:pPr>
            <a:r>
              <a:rPr lang="el-GR" altLang="el-GR" sz="2800" dirty="0" smtClean="0">
                <a:latin typeface="Calibri" pitchFamily="34" charset="0"/>
              </a:rPr>
              <a:t>Οι υποψηφιότητες κατατίθενται με γραπτή δήλωση κάθε υποψηφίου προέδρου στο οικείο πρωτοδικείο, στην οποία αναγράφεται η κοινότητα για την οποία κατατίθεται υποψηφιότητα.</a:t>
            </a:r>
          </a:p>
          <a:p>
            <a:pPr marL="457200" indent="-457200">
              <a:lnSpc>
                <a:spcPct val="90000"/>
              </a:lnSpc>
              <a:buClrTx/>
              <a:buSzPct val="71000"/>
              <a:buFont typeface="Wingdings" panose="05000000000000000000" pitchFamily="2" charset="2"/>
              <a:buChar char="Ø"/>
              <a:defRPr/>
            </a:pPr>
            <a:r>
              <a:rPr lang="el-GR" altLang="el-GR" sz="2800" dirty="0" smtClean="0">
                <a:latin typeface="Calibri" pitchFamily="34" charset="0"/>
                <a:cs typeface="Calibri" pitchFamily="34" charset="0"/>
              </a:rPr>
              <a:t>Η δήλωση πρέπει να λάβει χώρα μέχρι </a:t>
            </a:r>
            <a:r>
              <a:rPr lang="el-GR" altLang="el-GR" sz="2800" dirty="0">
                <a:latin typeface="Calibri" pitchFamily="34" charset="0"/>
                <a:cs typeface="Calibri" pitchFamily="34" charset="0"/>
              </a:rPr>
              <a:t>και την 12</a:t>
            </a:r>
            <a:r>
              <a:rPr lang="el-GR" altLang="el-GR" sz="2800" baseline="30000" dirty="0">
                <a:latin typeface="Calibri" pitchFamily="34" charset="0"/>
                <a:cs typeface="Calibri" pitchFamily="34" charset="0"/>
              </a:rPr>
              <a:t>η</a:t>
            </a:r>
            <a:r>
              <a:rPr lang="el-GR" altLang="el-GR" sz="2800" dirty="0">
                <a:latin typeface="Calibri" pitchFamily="34" charset="0"/>
                <a:cs typeface="Calibri" pitchFamily="34" charset="0"/>
              </a:rPr>
              <a:t> </a:t>
            </a:r>
            <a:r>
              <a:rPr lang="el-GR" altLang="el-GR" sz="2800" dirty="0" smtClean="0">
                <a:latin typeface="Calibri" pitchFamily="34" charset="0"/>
                <a:cs typeface="Calibri" pitchFamily="34" charset="0"/>
              </a:rPr>
              <a:t>βραδινή </a:t>
            </a:r>
            <a:r>
              <a:rPr lang="el-GR" altLang="el-GR" sz="2800" dirty="0">
                <a:latin typeface="Calibri" pitchFamily="34" charset="0"/>
                <a:cs typeface="Calibri" pitchFamily="34" charset="0"/>
              </a:rPr>
              <a:t>της </a:t>
            </a:r>
            <a:r>
              <a:rPr lang="el-GR" altLang="el-GR" sz="2800" b="1" dirty="0">
                <a:solidFill>
                  <a:srgbClr val="C00000"/>
                </a:solidFill>
                <a:latin typeface="Calibri" pitchFamily="34" charset="0"/>
                <a:cs typeface="Calibri" pitchFamily="34" charset="0"/>
              </a:rPr>
              <a:t>5</a:t>
            </a:r>
            <a:r>
              <a:rPr lang="el-GR" altLang="el-GR" sz="2800" b="1" baseline="30000" dirty="0">
                <a:solidFill>
                  <a:srgbClr val="C00000"/>
                </a:solidFill>
                <a:latin typeface="Calibri" pitchFamily="34" charset="0"/>
                <a:cs typeface="Calibri" pitchFamily="34" charset="0"/>
              </a:rPr>
              <a:t>ης</a:t>
            </a:r>
            <a:r>
              <a:rPr lang="el-GR" altLang="el-GR" sz="2800" b="1" dirty="0">
                <a:solidFill>
                  <a:srgbClr val="C00000"/>
                </a:solidFill>
                <a:latin typeface="Calibri" pitchFamily="34" charset="0"/>
                <a:cs typeface="Calibri" pitchFamily="34" charset="0"/>
              </a:rPr>
              <a:t> Μαΐου </a:t>
            </a:r>
            <a:r>
              <a:rPr lang="el-GR" altLang="el-GR" sz="2800" b="1" dirty="0" smtClean="0">
                <a:solidFill>
                  <a:srgbClr val="C00000"/>
                </a:solidFill>
                <a:latin typeface="Calibri" pitchFamily="34" charset="0"/>
                <a:cs typeface="Calibri" pitchFamily="34" charset="0"/>
              </a:rPr>
              <a:t>2019</a:t>
            </a:r>
            <a:r>
              <a:rPr lang="el-GR" altLang="el-GR" sz="2800" dirty="0" smtClean="0">
                <a:solidFill>
                  <a:srgbClr val="C00000"/>
                </a:solidFill>
                <a:latin typeface="Calibri" pitchFamily="34" charset="0"/>
              </a:rPr>
              <a:t>.</a:t>
            </a:r>
            <a:r>
              <a:rPr lang="el-GR" altLang="el-GR" sz="2800" dirty="0" smtClean="0">
                <a:latin typeface="Calibri" pitchFamily="34" charset="0"/>
              </a:rPr>
              <a:t> </a:t>
            </a:r>
          </a:p>
          <a:p>
            <a:pPr marL="457200" indent="-457200" eaLnBrk="1" hangingPunct="1">
              <a:lnSpc>
                <a:spcPct val="90000"/>
              </a:lnSpc>
              <a:buClrTx/>
              <a:buSzPct val="71000"/>
              <a:buFont typeface="Wingdings" panose="05000000000000000000" pitchFamily="2" charset="2"/>
              <a:buChar char="Ø"/>
              <a:defRPr/>
            </a:pPr>
            <a:endParaRPr lang="el-GR" altLang="el-GR" sz="2800" dirty="0" smtClean="0">
              <a:latin typeface="Calibri" pitchFamily="34" charset="0"/>
            </a:endParaRPr>
          </a:p>
          <a:p>
            <a:pPr>
              <a:defRPr/>
            </a:pPr>
            <a:endParaRPr lang="el-GR" altLang="el-G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457200" y="836613"/>
            <a:ext cx="8229600" cy="1008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Georgia" pitchFamily="18" charset="0"/>
                <a:ea typeface="Microsoft YaHei" pitchFamily="34" charset="-122"/>
              </a:defRPr>
            </a:lvl1pPr>
            <a:lvl2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C0504D"/>
                </a:solidFill>
                <a:latin typeface="Georgia" pitchFamily="18" charset="0"/>
                <a:ea typeface="Microsoft YaHei" pitchFamily="34" charset="-122"/>
              </a:defRPr>
            </a:lvl2pPr>
            <a:lvl3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4F81BD"/>
                </a:solidFill>
                <a:latin typeface="Georgia" pitchFamily="18" charset="0"/>
                <a:ea typeface="Microsoft YaHei" pitchFamily="34" charset="-122"/>
              </a:defRPr>
            </a:lvl3pPr>
            <a:lvl4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4F81BD"/>
                </a:solidFill>
                <a:latin typeface="Georgia" pitchFamily="18" charset="0"/>
                <a:ea typeface="Microsoft YaHei" pitchFamily="34" charset="-122"/>
              </a:defRPr>
            </a:lvl4pPr>
            <a:lvl5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5pPr>
            <a:lvl6pPr marL="25146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6pPr>
            <a:lvl7pPr marL="29718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7pPr>
            <a:lvl8pPr marL="34290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8pPr>
            <a:lvl9pPr marL="38862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9pPr>
          </a:lstStyle>
          <a:p>
            <a:pPr eaLnBrk="1" hangingPunct="1">
              <a:spcBef>
                <a:spcPct val="0"/>
              </a:spcBef>
              <a:buClrTx/>
              <a:buFontTx/>
              <a:buNone/>
            </a:pPr>
            <a:r>
              <a:rPr lang="el-GR" altLang="el-GR" sz="4000">
                <a:solidFill>
                  <a:srgbClr val="1F497D"/>
                </a:solidFill>
                <a:latin typeface="Trebuchet MS" pitchFamily="34" charset="0"/>
              </a:rPr>
              <a:t> </a:t>
            </a:r>
          </a:p>
        </p:txBody>
      </p:sp>
      <p:sp>
        <p:nvSpPr>
          <p:cNvPr id="5123" name="Text Box 2"/>
          <p:cNvSpPr txBox="1">
            <a:spLocks noChangeArrowheads="1"/>
          </p:cNvSpPr>
          <p:nvPr/>
        </p:nvSpPr>
        <p:spPr bwMode="auto">
          <a:xfrm>
            <a:off x="457200" y="1844675"/>
            <a:ext cx="4038600" cy="493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Georgia" pitchFamily="18" charset="0"/>
                <a:ea typeface="Microsoft YaHei" pitchFamily="34" charset="-122"/>
              </a:defRPr>
            </a:lvl1pPr>
            <a:lvl2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C0504D"/>
                </a:solidFill>
                <a:latin typeface="Georgia" pitchFamily="18" charset="0"/>
                <a:ea typeface="Microsoft YaHei" pitchFamily="34" charset="-122"/>
              </a:defRPr>
            </a:lvl2pPr>
            <a:lvl3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4F81BD"/>
                </a:solidFill>
                <a:latin typeface="Georgia" pitchFamily="18" charset="0"/>
                <a:ea typeface="Microsoft YaHei" pitchFamily="34" charset="-122"/>
              </a:defRPr>
            </a:lvl3pPr>
            <a:lvl4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4F81BD"/>
                </a:solidFill>
                <a:latin typeface="Georgia" pitchFamily="18" charset="0"/>
                <a:ea typeface="Microsoft YaHei" pitchFamily="34" charset="-122"/>
              </a:defRPr>
            </a:lvl4pPr>
            <a:lvl5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5pPr>
            <a:lvl6pPr marL="25146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6pPr>
            <a:lvl7pPr marL="29718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7pPr>
            <a:lvl8pPr marL="34290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8pPr>
            <a:lvl9pPr marL="38862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9pPr>
          </a:lstStyle>
          <a:p>
            <a:pPr eaLnBrk="1" hangingPunct="1">
              <a:lnSpc>
                <a:spcPct val="90000"/>
              </a:lnSpc>
              <a:buClrTx/>
              <a:buFontTx/>
              <a:buNone/>
            </a:pPr>
            <a:endParaRPr lang="el-GR" altLang="el-GR" sz="2000"/>
          </a:p>
        </p:txBody>
      </p:sp>
      <p:sp>
        <p:nvSpPr>
          <p:cNvPr id="5124" name="Text Box 3"/>
          <p:cNvSpPr txBox="1">
            <a:spLocks noChangeArrowheads="1"/>
          </p:cNvSpPr>
          <p:nvPr/>
        </p:nvSpPr>
        <p:spPr bwMode="auto">
          <a:xfrm>
            <a:off x="4648200" y="1844675"/>
            <a:ext cx="4038600" cy="493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Georgia" pitchFamily="18" charset="0"/>
                <a:ea typeface="Microsoft YaHei" pitchFamily="34" charset="-122"/>
              </a:defRPr>
            </a:lvl1pPr>
            <a:lvl2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C0504D"/>
                </a:solidFill>
                <a:latin typeface="Georgia" pitchFamily="18" charset="0"/>
                <a:ea typeface="Microsoft YaHei" pitchFamily="34" charset="-122"/>
              </a:defRPr>
            </a:lvl2pPr>
            <a:lvl3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4F81BD"/>
                </a:solidFill>
                <a:latin typeface="Georgia" pitchFamily="18" charset="0"/>
                <a:ea typeface="Microsoft YaHei" pitchFamily="34" charset="-122"/>
              </a:defRPr>
            </a:lvl3pPr>
            <a:lvl4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4F81BD"/>
                </a:solidFill>
                <a:latin typeface="Georgia" pitchFamily="18" charset="0"/>
                <a:ea typeface="Microsoft YaHei" pitchFamily="34" charset="-122"/>
              </a:defRPr>
            </a:lvl4pPr>
            <a:lvl5pPr eaLnBrk="0" hangingPunct="0">
              <a:spcBef>
                <a:spcPts val="3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5pPr>
            <a:lvl6pPr marL="25146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6pPr>
            <a:lvl7pPr marL="29718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7pPr>
            <a:lvl8pPr marL="34290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8pPr>
            <a:lvl9pPr marL="3886200" indent="-228600" defTabSz="449263" eaLnBrk="0" fontAlgn="base" hangingPunct="0">
              <a:spcBef>
                <a:spcPts val="3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9BBB59"/>
                </a:solidFill>
                <a:latin typeface="Georgia" pitchFamily="18" charset="0"/>
                <a:ea typeface="Microsoft YaHei" pitchFamily="34" charset="-122"/>
              </a:defRPr>
            </a:lvl9pPr>
          </a:lstStyle>
          <a:p>
            <a:pPr eaLnBrk="1" hangingPunct="1">
              <a:lnSpc>
                <a:spcPct val="90000"/>
              </a:lnSpc>
              <a:buClrTx/>
              <a:buFontTx/>
              <a:buNone/>
            </a:pPr>
            <a:endParaRPr lang="el-GR" altLang="el-GR" sz="2000"/>
          </a:p>
        </p:txBody>
      </p:sp>
      <p:sp>
        <p:nvSpPr>
          <p:cNvPr id="5125" name="Τίτλος 1"/>
          <p:cNvSpPr>
            <a:spLocks noGrp="1"/>
          </p:cNvSpPr>
          <p:nvPr>
            <p:ph type="title"/>
          </p:nvPr>
        </p:nvSpPr>
        <p:spPr/>
        <p:txBody>
          <a:bodyPr>
            <a:normAutofit fontScale="90000"/>
          </a:bodyPr>
          <a:lstStyle/>
          <a:p>
            <a:pPr algn="ctr"/>
            <a:r>
              <a:rPr lang="el-GR" altLang="el-GR" b="1" dirty="0" smtClean="0">
                <a:latin typeface="Calibri" pitchFamily="34" charset="0"/>
                <a:cs typeface="Calibri" pitchFamily="34" charset="0"/>
              </a:rPr>
              <a:t/>
            </a:r>
            <a:br>
              <a:rPr lang="el-GR" altLang="el-GR" b="1" dirty="0" smtClean="0">
                <a:latin typeface="Calibri" pitchFamily="34" charset="0"/>
                <a:cs typeface="Calibri" pitchFamily="34" charset="0"/>
              </a:rPr>
            </a:br>
            <a:r>
              <a:rPr lang="el-GR" altLang="el-GR" b="1" dirty="0" smtClean="0">
                <a:latin typeface="Calibri" pitchFamily="34" charset="0"/>
                <a:cs typeface="Calibri" pitchFamily="34" charset="0"/>
              </a:rPr>
              <a:t>Κοινότητες</a:t>
            </a:r>
            <a:r>
              <a:rPr lang="el-GR" altLang="el-GR" sz="3600" b="1" dirty="0" smtClean="0">
                <a:latin typeface="Calibri" pitchFamily="34" charset="0"/>
                <a:cs typeface="Calibri" pitchFamily="34" charset="0"/>
              </a:rPr>
              <a:t/>
            </a:r>
            <a:br>
              <a:rPr lang="el-GR" altLang="el-GR" sz="3600" b="1" dirty="0" smtClean="0">
                <a:latin typeface="Calibri" pitchFamily="34" charset="0"/>
                <a:cs typeface="Calibri" pitchFamily="34" charset="0"/>
              </a:rPr>
            </a:br>
            <a:endParaRPr lang="el-GR" altLang="el-GR" dirty="0" smtClean="0"/>
          </a:p>
        </p:txBody>
      </p:sp>
      <p:sp>
        <p:nvSpPr>
          <p:cNvPr id="5126" name="Θέση περιεχομένου 2"/>
          <p:cNvSpPr>
            <a:spLocks noGrp="1"/>
          </p:cNvSpPr>
          <p:nvPr>
            <p:ph sz="quarter" idx="1"/>
          </p:nvPr>
        </p:nvSpPr>
        <p:spPr/>
        <p:txBody>
          <a:bodyPr/>
          <a:lstStyle/>
          <a:p>
            <a:pPr>
              <a:buFont typeface="Wingdings" pitchFamily="2" charset="2"/>
              <a:buChar char=""/>
            </a:pPr>
            <a:endParaRPr lang="el-GR" altLang="el-GR" dirty="0" smtClean="0">
              <a:latin typeface="Calibri" pitchFamily="34" charset="0"/>
            </a:endParaRPr>
          </a:p>
          <a:p>
            <a:pPr>
              <a:buFont typeface="Wingdings" pitchFamily="2" charset="2"/>
              <a:buChar char=""/>
            </a:pPr>
            <a:r>
              <a:rPr lang="el-GR" altLang="el-GR" dirty="0" smtClean="0">
                <a:latin typeface="Calibri" pitchFamily="34" charset="0"/>
              </a:rPr>
              <a:t>Με το ν. 4555/2018 (Πρόγραμμα «Κλεισθένης Ι»), </a:t>
            </a:r>
            <a:r>
              <a:rPr lang="el-GR" altLang="el-GR" dirty="0">
                <a:latin typeface="Calibri" pitchFamily="34" charset="0"/>
              </a:rPr>
              <a:t>κ</a:t>
            </a:r>
            <a:r>
              <a:rPr lang="el-GR" altLang="el-GR" dirty="0" smtClean="0">
                <a:latin typeface="Calibri" pitchFamily="34" charset="0"/>
              </a:rPr>
              <a:t>αταργείται η υφιστάμενη διάκριση σε </a:t>
            </a:r>
            <a:r>
              <a:rPr lang="el-GR" altLang="el-GR" dirty="0" smtClean="0">
                <a:solidFill>
                  <a:srgbClr val="C00000"/>
                </a:solidFill>
                <a:latin typeface="Calibri" pitchFamily="34" charset="0"/>
              </a:rPr>
              <a:t>δημοτικές </a:t>
            </a:r>
            <a:r>
              <a:rPr lang="el-GR" altLang="el-GR" dirty="0" smtClean="0">
                <a:latin typeface="Calibri" pitchFamily="34" charset="0"/>
              </a:rPr>
              <a:t> και </a:t>
            </a:r>
            <a:r>
              <a:rPr lang="el-GR" altLang="el-GR" dirty="0" smtClean="0">
                <a:solidFill>
                  <a:srgbClr val="C00000"/>
                </a:solidFill>
                <a:latin typeface="Calibri" pitchFamily="34" charset="0"/>
              </a:rPr>
              <a:t>τοπικές</a:t>
            </a:r>
            <a:r>
              <a:rPr lang="el-GR" altLang="el-GR" dirty="0" smtClean="0">
                <a:latin typeface="Calibri" pitchFamily="34" charset="0"/>
              </a:rPr>
              <a:t> κοινότητες βάσει πληθυσμιακών κριτηρίων. </a:t>
            </a:r>
          </a:p>
          <a:p>
            <a:pPr>
              <a:buFont typeface="Wingdings" pitchFamily="2" charset="2"/>
              <a:buChar char=""/>
            </a:pPr>
            <a:r>
              <a:rPr lang="el-GR" altLang="el-GR" dirty="0" smtClean="0">
                <a:latin typeface="Calibri" pitchFamily="34" charset="0"/>
              </a:rPr>
              <a:t>Ως νέος θεσμός </a:t>
            </a:r>
            <a:r>
              <a:rPr lang="el-GR" altLang="el-GR" dirty="0" err="1" smtClean="0">
                <a:latin typeface="Calibri" pitchFamily="34" charset="0"/>
              </a:rPr>
              <a:t>ενδοδημοτικής</a:t>
            </a:r>
            <a:r>
              <a:rPr lang="el-GR" altLang="el-GR" dirty="0" smtClean="0">
                <a:latin typeface="Calibri" pitchFamily="34" charset="0"/>
              </a:rPr>
              <a:t> αποκέντρωσης καθιερώνεται </a:t>
            </a:r>
            <a:r>
              <a:rPr lang="el-GR" altLang="el-GR" b="1" dirty="0" smtClean="0">
                <a:latin typeface="Calibri" pitchFamily="34" charset="0"/>
              </a:rPr>
              <a:t> </a:t>
            </a:r>
            <a:r>
              <a:rPr lang="el-GR" altLang="el-GR" b="1" u="sng" dirty="0" smtClean="0">
                <a:latin typeface="Calibri" pitchFamily="34" charset="0"/>
              </a:rPr>
              <a:t>η κοινότητα.</a:t>
            </a:r>
            <a:r>
              <a:rPr lang="el-GR" altLang="el-GR" b="1" dirty="0" smtClean="0">
                <a:latin typeface="Calibri" pitchFamily="34" charset="0"/>
              </a:rPr>
              <a:t> </a:t>
            </a:r>
          </a:p>
          <a:p>
            <a:endParaRPr lang="el-GR" altLang="el-GR"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smtClean="0"/>
              <a:t>Δικαιολογητικά υποψηφίων </a:t>
            </a:r>
            <a:br>
              <a:rPr lang="el-GR" sz="3200" b="1" dirty="0" smtClean="0"/>
            </a:br>
            <a:r>
              <a:rPr lang="el-GR" sz="3200" b="1" dirty="0" smtClean="0"/>
              <a:t>προέδρων κοινότητας</a:t>
            </a:r>
            <a:endParaRPr lang="el-GR" sz="3200" b="1" dirty="0"/>
          </a:p>
        </p:txBody>
      </p:sp>
      <p:sp>
        <p:nvSpPr>
          <p:cNvPr id="4" name="Θέση περιεχομένου 3"/>
          <p:cNvSpPr>
            <a:spLocks noGrp="1"/>
          </p:cNvSpPr>
          <p:nvPr>
            <p:ph sz="quarter" idx="1"/>
          </p:nvPr>
        </p:nvSpPr>
        <p:spPr/>
        <p:txBody>
          <a:bodyPr>
            <a:normAutofit fontScale="85000" lnSpcReduction="20000"/>
          </a:bodyPr>
          <a:lstStyle/>
          <a:p>
            <a:pPr marL="109537" indent="0">
              <a:buFont typeface="Georgia" pitchFamily="18" charset="0"/>
              <a:buNone/>
              <a:defRPr/>
            </a:pPr>
            <a:r>
              <a:rPr lang="el-GR" altLang="el-GR" sz="3200" dirty="0">
                <a:latin typeface="Calibri" pitchFamily="34" charset="0"/>
                <a:cs typeface="Calibri" pitchFamily="34" charset="0"/>
              </a:rPr>
              <a:t>α) </a:t>
            </a:r>
            <a:r>
              <a:rPr lang="el-GR" altLang="el-GR" sz="3200" b="1" dirty="0" smtClean="0">
                <a:solidFill>
                  <a:srgbClr val="C00000"/>
                </a:solidFill>
                <a:latin typeface="Calibri" pitchFamily="34" charset="0"/>
                <a:cs typeface="Calibri" pitchFamily="34" charset="0"/>
              </a:rPr>
              <a:t>Πιστοποιητικό γέννησης ή πιστοποιητικό </a:t>
            </a:r>
            <a:r>
              <a:rPr lang="el-GR" altLang="el-GR" sz="3200" b="1" dirty="0">
                <a:solidFill>
                  <a:srgbClr val="C00000"/>
                </a:solidFill>
                <a:latin typeface="Calibri" pitchFamily="34" charset="0"/>
                <a:cs typeface="Calibri" pitchFamily="34" charset="0"/>
              </a:rPr>
              <a:t>οικογενειακής </a:t>
            </a:r>
            <a:r>
              <a:rPr lang="el-GR" altLang="el-GR" sz="3200" b="1" dirty="0" smtClean="0">
                <a:solidFill>
                  <a:srgbClr val="C00000"/>
                </a:solidFill>
                <a:latin typeface="Calibri" pitchFamily="34" charset="0"/>
                <a:cs typeface="Calibri" pitchFamily="34" charset="0"/>
              </a:rPr>
              <a:t>κατάστασης.</a:t>
            </a:r>
            <a:endParaRPr lang="el-GR" altLang="el-GR" sz="3200" dirty="0">
              <a:latin typeface="Calibri" pitchFamily="34" charset="0"/>
              <a:cs typeface="Calibri" pitchFamily="34" charset="0"/>
            </a:endParaRPr>
          </a:p>
          <a:p>
            <a:pPr marL="109537" indent="0">
              <a:buFont typeface="Georgia" pitchFamily="18" charset="0"/>
              <a:buNone/>
              <a:defRPr/>
            </a:pPr>
            <a:r>
              <a:rPr lang="el-GR" altLang="el-GR" sz="3200" dirty="0">
                <a:latin typeface="Calibri" pitchFamily="34" charset="0"/>
                <a:cs typeface="Calibri" pitchFamily="34" charset="0"/>
              </a:rPr>
              <a:t>β) </a:t>
            </a:r>
            <a:r>
              <a:rPr lang="el-GR" altLang="el-GR" sz="3200" b="1" dirty="0">
                <a:solidFill>
                  <a:srgbClr val="C00000"/>
                </a:solidFill>
                <a:latin typeface="Calibri" pitchFamily="34" charset="0"/>
                <a:cs typeface="Calibri" pitchFamily="34" charset="0"/>
              </a:rPr>
              <a:t>Υπεύθυνη δήλωση</a:t>
            </a:r>
            <a:r>
              <a:rPr lang="el-GR" altLang="el-GR" sz="3200" dirty="0">
                <a:solidFill>
                  <a:srgbClr val="C00000"/>
                </a:solidFill>
                <a:latin typeface="Calibri" pitchFamily="34" charset="0"/>
                <a:cs typeface="Calibri" pitchFamily="34" charset="0"/>
              </a:rPr>
              <a:t> </a:t>
            </a:r>
            <a:r>
              <a:rPr lang="el-GR" altLang="el-GR" sz="3200" dirty="0">
                <a:latin typeface="Calibri" pitchFamily="34" charset="0"/>
                <a:cs typeface="Calibri" pitchFamily="34" charset="0"/>
              </a:rPr>
              <a:t>με την οποία θα δηλώνεται: </a:t>
            </a:r>
          </a:p>
          <a:p>
            <a:pPr>
              <a:buClr>
                <a:srgbClr val="C00000"/>
              </a:buClr>
              <a:buFont typeface="Wingdings" panose="05000000000000000000" pitchFamily="2" charset="2"/>
              <a:buChar char="ü"/>
              <a:defRPr/>
            </a:pPr>
            <a:r>
              <a:rPr lang="el-GR" altLang="el-GR" sz="3200" dirty="0">
                <a:latin typeface="Calibri" pitchFamily="34" charset="0"/>
                <a:cs typeface="Calibri" pitchFamily="34" charset="0"/>
              </a:rPr>
              <a:t> ότι δεν έχει στερηθεί κανένα πολιτικό του δικαίωμα ή ότι έληξε η πρόσκαιρη αποστέρηση των δικαιωμάτων αυτών ή θα έχει λήξει την ημέρα της εκλογής,</a:t>
            </a:r>
          </a:p>
          <a:p>
            <a:pPr>
              <a:buClr>
                <a:srgbClr val="C00000"/>
              </a:buClr>
              <a:buFont typeface="Wingdings" panose="05000000000000000000" pitchFamily="2" charset="2"/>
              <a:buChar char="ü"/>
              <a:defRPr/>
            </a:pPr>
            <a:r>
              <a:rPr lang="el-GR" altLang="el-GR" sz="3200" dirty="0">
                <a:latin typeface="Calibri" pitchFamily="34" charset="0"/>
                <a:cs typeface="Calibri" pitchFamily="34" charset="0"/>
              </a:rPr>
              <a:t> ότι δεν συντρέχουν στο πρόσωπό του τα κωλύματα εκλογιμότητας του άρθρου 14 του ν. </a:t>
            </a:r>
            <a:r>
              <a:rPr lang="el-GR" altLang="el-GR" sz="3200" dirty="0" smtClean="0">
                <a:latin typeface="Calibri" pitchFamily="34" charset="0"/>
                <a:cs typeface="Calibri" pitchFamily="34" charset="0"/>
              </a:rPr>
              <a:t>3852/2010. </a:t>
            </a:r>
            <a:endParaRPr lang="el-GR" altLang="el-GR" sz="3200" dirty="0">
              <a:latin typeface="Calibri" pitchFamily="34" charset="0"/>
              <a:cs typeface="Calibri" pitchFamily="34" charset="0"/>
            </a:endParaRPr>
          </a:p>
          <a:p>
            <a:pPr marL="109537" indent="0">
              <a:buClr>
                <a:srgbClr val="C00000"/>
              </a:buClr>
              <a:buFont typeface="Georgia" pitchFamily="18" charset="0"/>
              <a:buNone/>
              <a:defRPr/>
            </a:pPr>
            <a:r>
              <a:rPr lang="el-GR" altLang="el-GR" sz="3200" dirty="0">
                <a:latin typeface="Calibri" pitchFamily="34" charset="0"/>
                <a:cs typeface="Calibri" pitchFamily="34" charset="0"/>
              </a:rPr>
              <a:t>γ) </a:t>
            </a:r>
            <a:r>
              <a:rPr lang="el-GR" altLang="el-GR" sz="3200" b="1" dirty="0" smtClean="0">
                <a:solidFill>
                  <a:srgbClr val="C00000"/>
                </a:solidFill>
                <a:latin typeface="Calibri" pitchFamily="34" charset="0"/>
                <a:cs typeface="Calibri" pitchFamily="34" charset="0"/>
              </a:rPr>
              <a:t>Αποδεικτικό είσπραξης ΔΟΥ </a:t>
            </a:r>
            <a:r>
              <a:rPr lang="el-GR" altLang="el-GR" sz="3200" dirty="0" smtClean="0">
                <a:latin typeface="Calibri" pitchFamily="34" charset="0"/>
                <a:cs typeface="Calibri" pitchFamily="34" charset="0"/>
              </a:rPr>
              <a:t>ή (ηλεκτρονικό)  </a:t>
            </a:r>
            <a:r>
              <a:rPr lang="el-GR" altLang="el-GR" sz="3200" b="1" dirty="0" smtClean="0">
                <a:solidFill>
                  <a:srgbClr val="C00000"/>
                </a:solidFill>
                <a:latin typeface="Calibri" pitchFamily="34" charset="0"/>
                <a:cs typeface="Calibri" pitchFamily="34" charset="0"/>
              </a:rPr>
              <a:t>παράβολο</a:t>
            </a:r>
            <a:r>
              <a:rPr lang="el-GR" altLang="el-GR" sz="3200" dirty="0" smtClean="0">
                <a:latin typeface="Calibri" pitchFamily="34" charset="0"/>
                <a:cs typeface="Calibri" pitchFamily="34" charset="0"/>
              </a:rPr>
              <a:t> </a:t>
            </a:r>
            <a:r>
              <a:rPr lang="el-GR" altLang="el-GR" sz="3200" dirty="0">
                <a:latin typeface="Calibri" pitchFamily="34" charset="0"/>
                <a:cs typeface="Calibri" pitchFamily="34" charset="0"/>
              </a:rPr>
              <a:t>από το οποίο προκύπτει ότι ο υποψήφιος  </a:t>
            </a:r>
            <a:r>
              <a:rPr lang="el-GR" altLang="el-GR" sz="3200" dirty="0" smtClean="0">
                <a:latin typeface="Calibri" pitchFamily="34" charset="0"/>
                <a:cs typeface="Calibri" pitchFamily="34" charset="0"/>
              </a:rPr>
              <a:t>σύμβουλος έχει </a:t>
            </a:r>
            <a:r>
              <a:rPr lang="el-GR" altLang="el-GR" sz="3200" dirty="0">
                <a:latin typeface="Calibri" pitchFamily="34" charset="0"/>
                <a:cs typeface="Calibri" pitchFamily="34" charset="0"/>
              </a:rPr>
              <a:t>καταθέσει υπέρ δημοσίου το ποσό των </a:t>
            </a:r>
            <a:r>
              <a:rPr lang="el-GR" altLang="el-GR" sz="3200" dirty="0" smtClean="0">
                <a:latin typeface="Calibri" pitchFamily="34" charset="0"/>
                <a:cs typeface="Calibri" pitchFamily="34" charset="0"/>
              </a:rPr>
              <a:t>δέκα (10) ευρώ.</a:t>
            </a:r>
            <a:endParaRPr lang="el-GR" dirty="0"/>
          </a:p>
        </p:txBody>
      </p:sp>
    </p:spTree>
    <p:extLst>
      <p:ext uri="{BB962C8B-B14F-4D97-AF65-F5344CB8AC3E}">
        <p14:creationId xmlns:p14="http://schemas.microsoft.com/office/powerpoint/2010/main" val="3859461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p:cNvSpPr>
            <a:spLocks noGrp="1"/>
          </p:cNvSpPr>
          <p:nvPr>
            <p:ph type="title"/>
          </p:nvPr>
        </p:nvSpPr>
        <p:spPr>
          <a:xfrm>
            <a:off x="457200" y="476673"/>
            <a:ext cx="8223250" cy="792087"/>
          </a:xfrm>
        </p:spPr>
        <p:txBody>
          <a:bodyPr>
            <a:normAutofit fontScale="90000"/>
          </a:bodyPr>
          <a:lstStyle/>
          <a:p>
            <a:r>
              <a:rPr lang="el-GR" altLang="el-GR" sz="3200" b="1" dirty="0" smtClean="0">
                <a:latin typeface="Calibri" pitchFamily="34" charset="0"/>
                <a:cs typeface="Calibri" pitchFamily="34" charset="0"/>
              </a:rPr>
              <a:t>Ψηφοδέλτια σε κοινότητες </a:t>
            </a:r>
            <a:r>
              <a:rPr lang="el-GR" altLang="el-GR" sz="3200" b="1" i="1" u="sng" dirty="0">
                <a:solidFill>
                  <a:srgbClr val="C00000"/>
                </a:solidFill>
                <a:latin typeface="Calibri" pitchFamily="34" charset="0"/>
              </a:rPr>
              <a:t>κάτω των 300 κατοίκων</a:t>
            </a:r>
            <a:r>
              <a:rPr lang="el-GR" altLang="el-GR" sz="3200" b="1" dirty="0" smtClean="0">
                <a:latin typeface="Calibri" pitchFamily="34" charset="0"/>
                <a:cs typeface="Calibri" pitchFamily="34" charset="0"/>
              </a:rPr>
              <a:t>  </a:t>
            </a:r>
          </a:p>
        </p:txBody>
      </p:sp>
      <p:sp>
        <p:nvSpPr>
          <p:cNvPr id="20483" name="Θέση περιεχομένου 2"/>
          <p:cNvSpPr>
            <a:spLocks noGrp="1"/>
          </p:cNvSpPr>
          <p:nvPr>
            <p:ph sz="quarter" idx="1"/>
          </p:nvPr>
        </p:nvSpPr>
        <p:spPr>
          <a:xfrm>
            <a:off x="457200" y="2133600"/>
            <a:ext cx="8223250" cy="4433888"/>
          </a:xfrm>
        </p:spPr>
        <p:txBody>
          <a:bodyPr>
            <a:normAutofit lnSpcReduction="10000"/>
          </a:bodyPr>
          <a:lstStyle/>
          <a:p>
            <a:pPr marL="457200" indent="-457200" eaLnBrk="1" hangingPunct="1">
              <a:buClrTx/>
              <a:buFont typeface="Wingdings" pitchFamily="2" charset="2"/>
              <a:buChar char="Ø"/>
            </a:pPr>
            <a:r>
              <a:rPr lang="el-GR" altLang="el-GR" sz="2700" dirty="0" smtClean="0">
                <a:latin typeface="Calibri" pitchFamily="34" charset="0"/>
                <a:cs typeface="Calibri" pitchFamily="34" charset="0"/>
              </a:rPr>
              <a:t>Το ενιαίο ψηφοδέλτιο κάθε κοινότητας έως και τριακοσίων (300) κατοίκων φέρει τον τίτλο «Υποψήφιοι Πρόεδροι της Κοινότητας … του Δήμου...». </a:t>
            </a:r>
          </a:p>
          <a:p>
            <a:pPr marL="457200" indent="-457200" eaLnBrk="1" hangingPunct="1">
              <a:buClrTx/>
              <a:buFont typeface="Wingdings" pitchFamily="2" charset="2"/>
              <a:buChar char="Ø"/>
            </a:pPr>
            <a:r>
              <a:rPr lang="el-GR" altLang="el-GR" sz="2700" dirty="0" smtClean="0">
                <a:latin typeface="Calibri" pitchFamily="34" charset="0"/>
                <a:cs typeface="Calibri" pitchFamily="34" charset="0"/>
              </a:rPr>
              <a:t>Ακολουθούν με αλφαβητική σειρά τα ονόματα των υποψηφίων της κοινότητας αυτής που έχουν ανακηρυχθεί από το αρμόδιο δικαστήριο.</a:t>
            </a:r>
          </a:p>
          <a:p>
            <a:pPr marL="457200" indent="-457200">
              <a:buClrTx/>
              <a:buFont typeface="Wingdings" pitchFamily="2" charset="2"/>
              <a:buChar char="Ø"/>
            </a:pPr>
            <a:r>
              <a:rPr lang="el-GR" altLang="el-GR" sz="2800" dirty="0">
                <a:latin typeface="Calibri" pitchFamily="32" charset="0"/>
                <a:cs typeface="Calibri" pitchFamily="32" charset="0"/>
              </a:rPr>
              <a:t>Τα ψηφοδέλτια για τις εκλογές των κοινοτήτων έως και τριακοσίων (300) κατοίκων, καταρτίζονται και εκτυπώνονται </a:t>
            </a:r>
            <a:r>
              <a:rPr lang="el-GR" altLang="el-GR" sz="2800" dirty="0">
                <a:solidFill>
                  <a:srgbClr val="C00000"/>
                </a:solidFill>
                <a:latin typeface="Calibri" pitchFamily="32" charset="0"/>
                <a:cs typeface="Calibri" pitchFamily="32" charset="0"/>
              </a:rPr>
              <a:t>με ευθύνη του οικείου δημάρχου </a:t>
            </a:r>
            <a:r>
              <a:rPr lang="el-GR" altLang="el-GR" sz="2800" dirty="0">
                <a:latin typeface="Calibri" pitchFamily="32" charset="0"/>
                <a:cs typeface="Calibri" pitchFamily="32" charset="0"/>
              </a:rPr>
              <a:t>και με πιστώσεις του δήμου. </a:t>
            </a:r>
          </a:p>
          <a:p>
            <a:pPr marL="457200" indent="-457200" eaLnBrk="1" hangingPunct="1">
              <a:buClrTx/>
              <a:buFont typeface="Wingdings" pitchFamily="2" charset="2"/>
              <a:buChar char="Ø"/>
            </a:pPr>
            <a:endParaRPr lang="el-GR" altLang="el-GR" sz="27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p:txBody>
          <a:bodyPr>
            <a:normAutofit/>
          </a:bodyPr>
          <a:lstStyle/>
          <a:p>
            <a:r>
              <a:rPr lang="el-GR" altLang="el-GR" sz="3600" b="1" dirty="0" smtClean="0">
                <a:latin typeface="Calibri" pitchFamily="34" charset="0"/>
              </a:rPr>
              <a:t>Σταυροί προτίμησης – εκλογή προέδρου</a:t>
            </a:r>
            <a:endParaRPr lang="el-GR" altLang="el-GR" sz="3600" dirty="0" smtClean="0">
              <a:solidFill>
                <a:srgbClr val="C00000"/>
              </a:solidFill>
            </a:endParaRPr>
          </a:p>
        </p:txBody>
      </p:sp>
      <p:sp>
        <p:nvSpPr>
          <p:cNvPr id="3" name="Θέση περιεχομένου 2"/>
          <p:cNvSpPr>
            <a:spLocks noGrp="1"/>
          </p:cNvSpPr>
          <p:nvPr>
            <p:ph sz="quarter" idx="1"/>
          </p:nvPr>
        </p:nvSpPr>
        <p:spPr/>
        <p:txBody>
          <a:bodyPr>
            <a:normAutofit/>
          </a:bodyPr>
          <a:lstStyle/>
          <a:p>
            <a:pPr>
              <a:lnSpc>
                <a:spcPct val="80000"/>
              </a:lnSpc>
              <a:spcAft>
                <a:spcPts val="1425"/>
              </a:spcAft>
              <a:buClrTx/>
              <a:defRPr/>
            </a:pPr>
            <a:endParaRPr lang="el-GR" altLang="el-GR" sz="3200" dirty="0" smtClean="0">
              <a:latin typeface="Calibri" pitchFamily="34" charset="0"/>
              <a:cs typeface="Calibri" pitchFamily="34" charset="0"/>
            </a:endParaRPr>
          </a:p>
          <a:p>
            <a:pPr>
              <a:lnSpc>
                <a:spcPct val="80000"/>
              </a:lnSpc>
              <a:spcAft>
                <a:spcPts val="1425"/>
              </a:spcAft>
              <a:buClr>
                <a:srgbClr val="C00000"/>
              </a:buClr>
              <a:buFont typeface="Wingdings" panose="05000000000000000000" pitchFamily="2" charset="2"/>
              <a:buChar char="q"/>
              <a:defRPr/>
            </a:pPr>
            <a:r>
              <a:rPr lang="el-GR" altLang="el-GR" sz="3200" dirty="0" smtClean="0">
                <a:latin typeface="Calibri" pitchFamily="34" charset="0"/>
                <a:cs typeface="Calibri" pitchFamily="34" charset="0"/>
              </a:rPr>
              <a:t>Για </a:t>
            </a:r>
            <a:r>
              <a:rPr lang="el-GR" altLang="el-GR" sz="3200" dirty="0">
                <a:latin typeface="Calibri" pitchFamily="34" charset="0"/>
                <a:cs typeface="Calibri" pitchFamily="34" charset="0"/>
              </a:rPr>
              <a:t>την εκλογή </a:t>
            </a:r>
            <a:r>
              <a:rPr lang="el-GR" altLang="el-GR" sz="3200" b="1" dirty="0">
                <a:latin typeface="Calibri" pitchFamily="34" charset="0"/>
                <a:cs typeface="Calibri" pitchFamily="34" charset="0"/>
              </a:rPr>
              <a:t>προέδρων κοινότητας έως τριακοσίων (300) κατοίκων,</a:t>
            </a:r>
            <a:r>
              <a:rPr lang="el-GR" altLang="el-GR" sz="3200" dirty="0">
                <a:latin typeface="Calibri" pitchFamily="34" charset="0"/>
                <a:cs typeface="Calibri" pitchFamily="34" charset="0"/>
              </a:rPr>
              <a:t> ο εκλογέας μπορεί να εκφράσει την προτίμησή του </a:t>
            </a:r>
            <a:r>
              <a:rPr lang="el-GR" altLang="el-GR" sz="3200" b="1" dirty="0">
                <a:solidFill>
                  <a:srgbClr val="C00000"/>
                </a:solidFill>
                <a:latin typeface="Calibri" pitchFamily="34" charset="0"/>
                <a:cs typeface="Calibri" pitchFamily="34" charset="0"/>
              </a:rPr>
              <a:t>υπέρ ενός (1) </a:t>
            </a:r>
            <a:r>
              <a:rPr lang="el-GR" altLang="el-GR" sz="3200" b="1" dirty="0" smtClean="0">
                <a:solidFill>
                  <a:srgbClr val="C00000"/>
                </a:solidFill>
                <a:latin typeface="Calibri" pitchFamily="34" charset="0"/>
                <a:cs typeface="Calibri" pitchFamily="34" charset="0"/>
              </a:rPr>
              <a:t>υποψηφίου.</a:t>
            </a:r>
            <a:r>
              <a:rPr lang="el-GR" altLang="el-GR" sz="3200" b="1" dirty="0" smtClean="0">
                <a:latin typeface="Calibri" pitchFamily="34" charset="0"/>
                <a:cs typeface="Calibri" pitchFamily="34" charset="0"/>
              </a:rPr>
              <a:t> </a:t>
            </a:r>
            <a:endParaRPr lang="el-GR" altLang="el-GR" b="1" dirty="0" smtClean="0">
              <a:latin typeface="Calibri" pitchFamily="32" charset="0"/>
              <a:cs typeface="Calibri" pitchFamily="32" charset="0"/>
            </a:endParaRPr>
          </a:p>
          <a:p>
            <a:pPr>
              <a:lnSpc>
                <a:spcPct val="80000"/>
              </a:lnSpc>
              <a:spcAft>
                <a:spcPts val="1425"/>
              </a:spcAft>
              <a:buClr>
                <a:srgbClr val="C00000"/>
              </a:buClr>
              <a:buFont typeface="Wingdings" panose="05000000000000000000" pitchFamily="2" charset="2"/>
              <a:buChar char="q"/>
              <a:defRPr/>
            </a:pPr>
            <a:r>
              <a:rPr lang="el-GR" altLang="el-GR" dirty="0" smtClean="0">
                <a:latin typeface="Calibri" pitchFamily="32" charset="0"/>
              </a:rPr>
              <a:t>Από </a:t>
            </a:r>
            <a:r>
              <a:rPr lang="en-GB" altLang="el-GR" dirty="0" smtClean="0">
                <a:latin typeface="Calibri" pitchFamily="32" charset="0"/>
              </a:rPr>
              <a:t> </a:t>
            </a:r>
            <a:r>
              <a:rPr lang="el-GR" altLang="el-GR" dirty="0">
                <a:latin typeface="Calibri" pitchFamily="32" charset="0"/>
              </a:rPr>
              <a:t>το ενιαίο </a:t>
            </a:r>
            <a:r>
              <a:rPr lang="en-GB" altLang="el-GR" dirty="0">
                <a:latin typeface="Calibri" pitchFamily="32" charset="0"/>
              </a:rPr>
              <a:t> </a:t>
            </a:r>
            <a:r>
              <a:rPr lang="el-GR" altLang="el-GR" dirty="0" smtClean="0">
                <a:latin typeface="Calibri" pitchFamily="32" charset="0"/>
              </a:rPr>
              <a:t>ψηφοδέλτιο</a:t>
            </a:r>
            <a:r>
              <a:rPr lang="en-GB" altLang="el-GR" dirty="0" smtClean="0">
                <a:latin typeface="Calibri" pitchFamily="32" charset="0"/>
              </a:rPr>
              <a:t>, </a:t>
            </a:r>
            <a:r>
              <a:rPr lang="el-GR" altLang="el-GR" dirty="0">
                <a:latin typeface="Calibri" pitchFamily="32" charset="0"/>
              </a:rPr>
              <a:t>πρόεδρος </a:t>
            </a:r>
            <a:r>
              <a:rPr lang="el-GR" altLang="el-GR" dirty="0" smtClean="0">
                <a:latin typeface="Calibri" pitchFamily="32" charset="0"/>
              </a:rPr>
              <a:t>εκλέγεται</a:t>
            </a:r>
            <a:r>
              <a:rPr lang="en-GB" altLang="el-GR" dirty="0" smtClean="0">
                <a:latin typeface="Calibri" pitchFamily="32" charset="0"/>
              </a:rPr>
              <a:t> </a:t>
            </a:r>
            <a:r>
              <a:rPr lang="en-GB" altLang="el-GR" dirty="0">
                <a:latin typeface="Calibri" pitchFamily="32" charset="0"/>
              </a:rPr>
              <a:t>όποιος συγκεντρώσει τους </a:t>
            </a:r>
            <a:r>
              <a:rPr lang="en-GB" altLang="el-GR" b="1" dirty="0">
                <a:latin typeface="Calibri" pitchFamily="32" charset="0"/>
              </a:rPr>
              <a:t>περισσότερους σταυρούς.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Θέση περιεχομένου 2"/>
          <p:cNvSpPr>
            <a:spLocks noGrp="1"/>
          </p:cNvSpPr>
          <p:nvPr>
            <p:ph sz="quarter" idx="1"/>
          </p:nvPr>
        </p:nvSpPr>
        <p:spPr>
          <a:xfrm>
            <a:off x="612775" y="1600200"/>
            <a:ext cx="8153400" cy="4495800"/>
          </a:xfrm>
        </p:spPr>
        <p:txBody>
          <a:bodyPr/>
          <a:lstStyle/>
          <a:p>
            <a:pPr marL="0" indent="0">
              <a:buFont typeface="Wingdings" pitchFamily="2" charset="2"/>
              <a:buNone/>
            </a:pPr>
            <a:endParaRPr lang="el-GR" altLang="el-GR" smtClean="0"/>
          </a:p>
          <a:p>
            <a:pPr marL="0" indent="0" algn="ctr">
              <a:buFont typeface="Wingdings" pitchFamily="2" charset="2"/>
              <a:buNone/>
            </a:pPr>
            <a:r>
              <a:rPr lang="el-GR" altLang="el-GR" smtClean="0"/>
              <a:t>Αναλυτικές οδηγίες για όλα τα παραπάνω θέματα  παρέχονται με την αρ. </a:t>
            </a:r>
            <a:r>
              <a:rPr lang="el-GR" altLang="el-GR" b="1" smtClean="0">
                <a:solidFill>
                  <a:srgbClr val="C00000"/>
                </a:solidFill>
              </a:rPr>
              <a:t>12/24344/03.04.2019</a:t>
            </a:r>
            <a:r>
              <a:rPr lang="el-GR" altLang="el-GR" b="1" smtClean="0"/>
              <a:t> </a:t>
            </a:r>
            <a:r>
              <a:rPr lang="el-GR" altLang="el-GR" smtClean="0"/>
              <a:t>Εγκύκλιο του Υπουργείου Εσωτερικών. </a:t>
            </a:r>
          </a:p>
        </p:txBody>
      </p:sp>
    </p:spTree>
    <p:extLst>
      <p:ext uri="{BB962C8B-B14F-4D97-AF65-F5344CB8AC3E}">
        <p14:creationId xmlns:p14="http://schemas.microsoft.com/office/powerpoint/2010/main" val="2180157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Θέση περιεχομένου 5"/>
          <p:cNvSpPr>
            <a:spLocks noGrp="1"/>
          </p:cNvSpPr>
          <p:nvPr>
            <p:ph type="body" sz="half" idx="2"/>
          </p:nvPr>
        </p:nvSpPr>
        <p:spPr>
          <a:xfrm>
            <a:off x="1547813" y="5445125"/>
            <a:ext cx="7315200" cy="685800"/>
          </a:xfrm>
        </p:spPr>
        <p:txBody>
          <a:bodyPr/>
          <a:lstStyle/>
          <a:p>
            <a:endParaRPr lang="el-GR" altLang="el-GR" smtClean="0"/>
          </a:p>
          <a:p>
            <a:endParaRPr lang="el-GR" altLang="el-GR" smtClean="0"/>
          </a:p>
          <a:p>
            <a:endParaRPr lang="el-GR" altLang="el-GR" smtClean="0"/>
          </a:p>
        </p:txBody>
      </p:sp>
      <p:sp>
        <p:nvSpPr>
          <p:cNvPr id="28675" name="Τίτλος 7"/>
          <p:cNvSpPr>
            <a:spLocks noGrp="1"/>
          </p:cNvSpPr>
          <p:nvPr>
            <p:ph type="title"/>
          </p:nvPr>
        </p:nvSpPr>
        <p:spPr>
          <a:xfrm>
            <a:off x="1600200" y="4365625"/>
            <a:ext cx="7315200" cy="968375"/>
          </a:xfrm>
        </p:spPr>
        <p:txBody>
          <a:bodyPr/>
          <a:lstStyle/>
          <a:p>
            <a:pPr algn="ctr"/>
            <a:r>
              <a:rPr lang="el-GR" altLang="el-GR" sz="3600" b="1" smtClean="0"/>
              <a:t>ΚΑΛΗ </a:t>
            </a:r>
            <a:r>
              <a:rPr lang="en-US" altLang="el-GR" sz="3600" b="1" smtClean="0"/>
              <a:t> </a:t>
            </a:r>
            <a:r>
              <a:rPr lang="el-GR" altLang="el-GR" sz="3600" b="1" smtClean="0"/>
              <a:t>ΕΠΙΤΥΧΙΑ </a:t>
            </a:r>
            <a:r>
              <a:rPr lang="en-US" altLang="el-GR" sz="3600" b="1" smtClean="0"/>
              <a:t>! </a:t>
            </a:r>
            <a:endParaRPr lang="el-GR" altLang="el-GR" sz="3600" b="1" smtClean="0"/>
          </a:p>
        </p:txBody>
      </p:sp>
      <p:pic>
        <p:nvPicPr>
          <p:cNvPr id="28676" name="Picture 5" descr="C:\Users\p.georgakopoulou\Desktop\mathepoupsifizeis (3).gif"/>
          <p:cNvPicPr>
            <a:picLocks noGrp="1" noChangeAspect="1" noChangeArrowheads="1" noCrop="1"/>
          </p:cNvPicPr>
          <p:nvPr>
            <p:ph type="pic" idx="1"/>
          </p:nvPr>
        </p:nvPicPr>
        <p:blipFill>
          <a:blip r:embed="rId2" cstate="print">
            <a:extLst>
              <a:ext uri="{28A0092B-C50C-407E-A947-70E740481C1C}">
                <a14:useLocalDpi xmlns:a14="http://schemas.microsoft.com/office/drawing/2010/main" val="0"/>
              </a:ext>
            </a:extLst>
          </a:blip>
          <a:srcRect l="2861" r="2861"/>
          <a:stretch>
            <a:fillRect/>
          </a:stretch>
        </p:blipFill>
        <p:spPr>
          <a:xfrm>
            <a:off x="3132138" y="1412875"/>
            <a:ext cx="4103687" cy="30480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176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1547664" y="620688"/>
            <a:ext cx="6264696" cy="884238"/>
          </a:xfrm>
          <a:ln>
            <a:miter lim="800000"/>
            <a:headEnd/>
            <a:tailEnd/>
          </a:ln>
        </p:spPr>
        <p:style>
          <a:lnRef idx="1">
            <a:schemeClr val="accent1"/>
          </a:lnRef>
          <a:fillRef idx="1003">
            <a:schemeClr val="dk2"/>
          </a:fillRef>
          <a:effectRef idx="2">
            <a:schemeClr val="accent1"/>
          </a:effectRef>
          <a:fontRef idx="minor">
            <a:schemeClr val="lt1"/>
          </a:fontRef>
        </p:style>
        <p:txBody>
          <a:bodyPr>
            <a:normAutofit/>
          </a:bodyPr>
          <a:lstStyle/>
          <a:p>
            <a:pPr marL="484632" algn="ctr" eaLnBrk="1" fontAlgn="auto" hangingPunct="1">
              <a:spcAft>
                <a:spcPts val="0"/>
              </a:spcAft>
              <a:defRPr/>
            </a:pPr>
            <a:r>
              <a:rPr lang="el-GR" sz="2000" dirty="0" smtClean="0">
                <a:solidFill>
                  <a:schemeClr val="bg1"/>
                </a:solidFill>
                <a:latin typeface="Arial Black" pitchFamily="34" charset="0"/>
              </a:rPr>
              <a:t>Όργανα διοίκησης των κοινοτήτων</a:t>
            </a:r>
            <a:endParaRPr lang="el-GR" sz="2000" dirty="0">
              <a:solidFill>
                <a:schemeClr val="bg1"/>
              </a:solidFill>
              <a:latin typeface="Arial Black" pitchFamily="34" charset="0"/>
            </a:endParaRPr>
          </a:p>
        </p:txBody>
      </p:sp>
      <p:graphicFrame>
        <p:nvGraphicFramePr>
          <p:cNvPr id="4" name="3 - Θέση περιεχομένου"/>
          <p:cNvGraphicFramePr>
            <a:graphicFrameLocks noGrp="1"/>
          </p:cNvGraphicFramePr>
          <p:nvPr>
            <p:ph idx="4294967295"/>
            <p:extLst>
              <p:ext uri="{D42A27DB-BD31-4B8C-83A1-F6EECF244321}">
                <p14:modId xmlns:p14="http://schemas.microsoft.com/office/powerpoint/2010/main" val="2956781988"/>
              </p:ext>
            </p:extLst>
          </p:nvPr>
        </p:nvGraphicFramePr>
        <p:xfrm>
          <a:off x="0" y="1628800"/>
          <a:ext cx="8218488" cy="4471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21173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normAutofit/>
          </a:bodyPr>
          <a:lstStyle/>
          <a:p>
            <a:pPr algn="ctr"/>
            <a:r>
              <a:rPr lang="el-GR" sz="3600" b="1" dirty="0">
                <a:solidFill>
                  <a:srgbClr val="0070C0"/>
                </a:solidFill>
              </a:rPr>
              <a:t>Εκλογή </a:t>
            </a:r>
            <a:r>
              <a:rPr lang="el-GR" sz="3600" b="1" dirty="0" smtClean="0">
                <a:solidFill>
                  <a:srgbClr val="0070C0"/>
                </a:solidFill>
              </a:rPr>
              <a:t>οργάνων  </a:t>
            </a:r>
            <a:r>
              <a:rPr lang="el-GR" sz="3600" b="1" dirty="0">
                <a:solidFill>
                  <a:srgbClr val="0070C0"/>
                </a:solidFill>
              </a:rPr>
              <a:t>κοινότητας </a:t>
            </a:r>
            <a:br>
              <a:rPr lang="el-GR" sz="3600" b="1" dirty="0">
                <a:solidFill>
                  <a:srgbClr val="0070C0"/>
                </a:solidFill>
              </a:rPr>
            </a:br>
            <a:r>
              <a:rPr lang="el-GR" sz="3600" b="1" dirty="0">
                <a:solidFill>
                  <a:srgbClr val="C00000"/>
                </a:solidFill>
              </a:rPr>
              <a:t>άνω </a:t>
            </a:r>
            <a:r>
              <a:rPr lang="el-GR" sz="3600" b="1" dirty="0" smtClean="0">
                <a:solidFill>
                  <a:srgbClr val="C00000"/>
                </a:solidFill>
              </a:rPr>
              <a:t>των τριακοσίων </a:t>
            </a:r>
            <a:r>
              <a:rPr lang="el-GR" sz="3600" b="1" dirty="0" smtClean="0">
                <a:solidFill>
                  <a:schemeClr val="accent1"/>
                </a:solidFill>
              </a:rPr>
              <a:t>(300)</a:t>
            </a:r>
            <a:r>
              <a:rPr lang="en-US" sz="3600" b="1" dirty="0" smtClean="0">
                <a:solidFill>
                  <a:schemeClr val="accent1"/>
                </a:solidFill>
              </a:rPr>
              <a:t> </a:t>
            </a:r>
            <a:r>
              <a:rPr lang="el-GR" sz="3600" b="1" dirty="0" smtClean="0">
                <a:solidFill>
                  <a:schemeClr val="accent1"/>
                </a:solidFill>
              </a:rPr>
              <a:t>κατοίκων</a:t>
            </a:r>
            <a:endParaRPr lang="el-GR" sz="3600" b="1" dirty="0">
              <a:solidFill>
                <a:schemeClr val="accent1"/>
              </a:solidFill>
            </a:endParaRPr>
          </a:p>
        </p:txBody>
      </p:sp>
      <p:sp>
        <p:nvSpPr>
          <p:cNvPr id="3" name="Τίτλος 2"/>
          <p:cNvSpPr>
            <a:spLocks noGrp="1"/>
          </p:cNvSpPr>
          <p:nvPr>
            <p:ph type="title"/>
          </p:nvPr>
        </p:nvSpPr>
        <p:spPr/>
        <p:txBody>
          <a:bodyPr/>
          <a:lstStyle/>
          <a:p>
            <a:endParaRPr lang="el-GR" dirty="0">
              <a:solidFill>
                <a:schemeClr val="accent1"/>
              </a:solidFill>
            </a:endParaRPr>
          </a:p>
        </p:txBody>
      </p:sp>
    </p:spTree>
    <p:extLst>
      <p:ext uri="{BB962C8B-B14F-4D97-AF65-F5344CB8AC3E}">
        <p14:creationId xmlns:p14="http://schemas.microsoft.com/office/powerpoint/2010/main" val="2107875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a:latin typeface="Calibri" pitchFamily="34" charset="0"/>
              </a:rPr>
              <a:t>Εκλογή </a:t>
            </a:r>
            <a:r>
              <a:rPr lang="el-GR" sz="3200" b="1" dirty="0" smtClean="0">
                <a:latin typeface="Calibri" pitchFamily="34" charset="0"/>
              </a:rPr>
              <a:t>Συμβουλίων </a:t>
            </a:r>
            <a:r>
              <a:rPr lang="el-GR" sz="3200" b="1" dirty="0">
                <a:latin typeface="Calibri" pitchFamily="34" charset="0"/>
              </a:rPr>
              <a:t>Κοινότητας </a:t>
            </a:r>
            <a:r>
              <a:rPr lang="el-GR" sz="3200" b="1" dirty="0">
                <a:solidFill>
                  <a:srgbClr val="C00000"/>
                </a:solidFill>
                <a:latin typeface="Calibri" pitchFamily="34" charset="0"/>
              </a:rPr>
              <a:t>άνω των 300 κατοίκων</a:t>
            </a:r>
          </a:p>
        </p:txBody>
      </p:sp>
      <p:sp>
        <p:nvSpPr>
          <p:cNvPr id="4" name="Θέση περιεχομένου 3"/>
          <p:cNvSpPr>
            <a:spLocks noGrp="1"/>
          </p:cNvSpPr>
          <p:nvPr>
            <p:ph sz="quarter" idx="1"/>
          </p:nvPr>
        </p:nvSpPr>
        <p:spPr/>
        <p:txBody>
          <a:bodyPr>
            <a:normAutofit fontScale="92500" lnSpcReduction="20000"/>
          </a:bodyPr>
          <a:lstStyle/>
          <a:p>
            <a:pPr marL="461962" indent="-457200">
              <a:buClr>
                <a:srgbClr val="C00000"/>
              </a:buClr>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dirty="0">
                <a:latin typeface="Calibri" pitchFamily="32" charset="0"/>
              </a:rPr>
              <a:t>Η εκλογή των οργάνων κοινότητας γίνεται </a:t>
            </a:r>
            <a:r>
              <a:rPr lang="el-GR" altLang="el-GR" b="1" dirty="0" smtClean="0">
                <a:solidFill>
                  <a:srgbClr val="C00000"/>
                </a:solidFill>
                <a:latin typeface="Calibri" pitchFamily="32" charset="0"/>
              </a:rPr>
              <a:t>κατά συνδυασμούς</a:t>
            </a:r>
            <a:r>
              <a:rPr lang="el-GR" altLang="el-GR" dirty="0" smtClean="0">
                <a:latin typeface="Calibri" pitchFamily="32" charset="0"/>
              </a:rPr>
              <a:t>, με </a:t>
            </a:r>
            <a:r>
              <a:rPr lang="el-GR" altLang="el-GR" b="1" dirty="0">
                <a:solidFill>
                  <a:srgbClr val="C00000"/>
                </a:solidFill>
                <a:latin typeface="Calibri" pitchFamily="32" charset="0"/>
              </a:rPr>
              <a:t>χωριστή </a:t>
            </a:r>
            <a:r>
              <a:rPr lang="el-GR" altLang="el-GR" b="1" dirty="0" smtClean="0">
                <a:solidFill>
                  <a:srgbClr val="C00000"/>
                </a:solidFill>
                <a:latin typeface="Calibri" pitchFamily="32" charset="0"/>
              </a:rPr>
              <a:t>κάλπη </a:t>
            </a:r>
            <a:r>
              <a:rPr lang="el-GR" altLang="el-GR" dirty="0" smtClean="0">
                <a:latin typeface="Calibri" pitchFamily="32" charset="0"/>
              </a:rPr>
              <a:t>από </a:t>
            </a:r>
            <a:r>
              <a:rPr lang="el-GR" altLang="el-GR" dirty="0">
                <a:latin typeface="Calibri" pitchFamily="32" charset="0"/>
              </a:rPr>
              <a:t>αυτή για την ανάδειξη των δημοτικών </a:t>
            </a:r>
            <a:r>
              <a:rPr lang="el-GR" altLang="el-GR" dirty="0" smtClean="0">
                <a:latin typeface="Calibri" pitchFamily="32" charset="0"/>
              </a:rPr>
              <a:t>αρχών. </a:t>
            </a:r>
            <a:endParaRPr lang="el-GR" altLang="el-GR" dirty="0">
              <a:latin typeface="Calibri" pitchFamily="32" charset="0"/>
            </a:endParaRPr>
          </a:p>
          <a:p>
            <a:pPr marL="461962" indent="-457200">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dirty="0">
                <a:latin typeface="Calibri" pitchFamily="32" charset="0"/>
              </a:rPr>
              <a:t>Οι συνδυασμοί που καταρτίζονται για την κοινότητα </a:t>
            </a:r>
            <a:r>
              <a:rPr lang="el-GR" altLang="el-GR" b="1" u="sng" dirty="0">
                <a:solidFill>
                  <a:srgbClr val="C00000"/>
                </a:solidFill>
                <a:latin typeface="Calibri" pitchFamily="32" charset="0"/>
              </a:rPr>
              <a:t>αποσυνδέονται </a:t>
            </a:r>
            <a:r>
              <a:rPr lang="el-GR" altLang="el-GR" dirty="0">
                <a:latin typeface="Calibri" pitchFamily="32" charset="0"/>
              </a:rPr>
              <a:t>από τους συνδυασμούς που καταρτίζονται για το δημοτικό συμβούλιο. Επομένως: </a:t>
            </a:r>
          </a:p>
          <a:p>
            <a:pPr marL="461962" indent="-457200">
              <a:buClr>
                <a:srgbClr val="C00000"/>
              </a:buClr>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dirty="0">
                <a:latin typeface="Calibri" pitchFamily="32" charset="0"/>
              </a:rPr>
              <a:t>ένας συνδυασμός για το δημοτικό συμβούλιο καταρτίζεται έγκυρα </a:t>
            </a:r>
            <a:r>
              <a:rPr lang="el-GR" altLang="el-GR" u="sng" dirty="0">
                <a:latin typeface="Calibri" pitchFamily="32" charset="0"/>
              </a:rPr>
              <a:t>χωρίς να περιλαμβάνει υποψηφίους για οποιαδήποτε κοινότητα,</a:t>
            </a:r>
            <a:r>
              <a:rPr lang="el-GR" altLang="el-GR" dirty="0">
                <a:latin typeface="Calibri" pitchFamily="32" charset="0"/>
              </a:rPr>
              <a:t> </a:t>
            </a:r>
          </a:p>
          <a:p>
            <a:pPr marL="461962" indent="-457200">
              <a:buClr>
                <a:srgbClr val="C00000"/>
              </a:buClr>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dirty="0" smtClean="0">
                <a:latin typeface="Calibri" pitchFamily="32" charset="0"/>
              </a:rPr>
              <a:t>ένας </a:t>
            </a:r>
            <a:r>
              <a:rPr lang="el-GR" altLang="el-GR" dirty="0">
                <a:latin typeface="Calibri" pitchFamily="32" charset="0"/>
              </a:rPr>
              <a:t>συνδυασμός για μία κοινότητα δεν απαιτείται να έχει</a:t>
            </a:r>
            <a:r>
              <a:rPr lang="el-GR" altLang="el-GR" u="sng" dirty="0">
                <a:latin typeface="Calibri" pitchFamily="32" charset="0"/>
              </a:rPr>
              <a:t> οποιαδήποτε σύνδεση ή αναφορά προς συνδυασμό για το οικείο δημοτικό συμβούλιο. </a:t>
            </a:r>
          </a:p>
          <a:p>
            <a:endParaRPr lang="el-GR" dirty="0"/>
          </a:p>
        </p:txBody>
      </p:sp>
    </p:spTree>
    <p:extLst>
      <p:ext uri="{BB962C8B-B14F-4D97-AF65-F5344CB8AC3E}">
        <p14:creationId xmlns:p14="http://schemas.microsoft.com/office/powerpoint/2010/main" val="2434484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200" b="1" dirty="0">
                <a:latin typeface="Calibri" pitchFamily="34" charset="0"/>
              </a:rPr>
              <a:t>Κατάρτιση συνδυασμών για συμβούλια κοινοτήτων </a:t>
            </a:r>
            <a:r>
              <a:rPr lang="el-GR" altLang="el-GR" sz="3200" b="1" i="1" dirty="0">
                <a:solidFill>
                  <a:srgbClr val="C00000"/>
                </a:solidFill>
                <a:latin typeface="Calibri" pitchFamily="34" charset="0"/>
              </a:rPr>
              <a:t>άνω </a:t>
            </a:r>
            <a:r>
              <a:rPr lang="el-GR" altLang="el-GR" sz="3200" b="1" i="1" dirty="0" smtClean="0">
                <a:solidFill>
                  <a:srgbClr val="C00000"/>
                </a:solidFill>
                <a:latin typeface="Calibri" pitchFamily="34" charset="0"/>
              </a:rPr>
              <a:t>των</a:t>
            </a:r>
            <a:r>
              <a:rPr lang="en-GB" altLang="el-GR" sz="3200" b="1" i="1" dirty="0" smtClean="0">
                <a:solidFill>
                  <a:srgbClr val="C00000"/>
                </a:solidFill>
                <a:latin typeface="Calibri" pitchFamily="34" charset="0"/>
              </a:rPr>
              <a:t> </a:t>
            </a:r>
            <a:r>
              <a:rPr lang="en-GB" altLang="el-GR" sz="3200" b="1" i="1" dirty="0">
                <a:solidFill>
                  <a:srgbClr val="C00000"/>
                </a:solidFill>
                <a:latin typeface="Calibri" pitchFamily="34" charset="0"/>
              </a:rPr>
              <a:t>300 </a:t>
            </a:r>
            <a:r>
              <a:rPr lang="el-GR" altLang="el-GR" sz="3200" b="1" i="1" dirty="0">
                <a:solidFill>
                  <a:srgbClr val="C00000"/>
                </a:solidFill>
                <a:latin typeface="Calibri" pitchFamily="34" charset="0"/>
              </a:rPr>
              <a:t>κατοίκων</a:t>
            </a:r>
            <a:endParaRPr lang="el-GR" sz="3200" dirty="0"/>
          </a:p>
        </p:txBody>
      </p:sp>
      <p:sp>
        <p:nvSpPr>
          <p:cNvPr id="4" name="Θέση περιεχομένου 3"/>
          <p:cNvSpPr>
            <a:spLocks noGrp="1"/>
          </p:cNvSpPr>
          <p:nvPr>
            <p:ph sz="quarter" idx="1"/>
          </p:nvPr>
        </p:nvSpPr>
        <p:spPr/>
        <p:txBody>
          <a:bodyPr/>
          <a:lstStyle/>
          <a:p>
            <a:pPr marL="0" indent="0">
              <a:spcAft>
                <a:spcPts val="400"/>
              </a:spcAft>
              <a:buClrTx/>
              <a:buSzPct val="70000"/>
              <a:buNone/>
              <a:defRPr/>
            </a:pPr>
            <a:endParaRPr lang="el-GR" altLang="el-GR" dirty="0" smtClean="0">
              <a:latin typeface="Calibri" pitchFamily="32" charset="0"/>
            </a:endParaRPr>
          </a:p>
          <a:p>
            <a:pPr marL="0" indent="0">
              <a:spcAft>
                <a:spcPts val="400"/>
              </a:spcAft>
              <a:buClrTx/>
              <a:buSzPct val="70000"/>
              <a:buNone/>
              <a:defRPr/>
            </a:pPr>
            <a:r>
              <a:rPr lang="en-GB" altLang="el-GR" dirty="0" smtClean="0">
                <a:latin typeface="Calibri" pitchFamily="32" charset="0"/>
              </a:rPr>
              <a:t>Ο </a:t>
            </a:r>
            <a:r>
              <a:rPr lang="el-GR" altLang="el-GR" dirty="0">
                <a:latin typeface="Calibri" pitchFamily="32" charset="0"/>
              </a:rPr>
              <a:t>συνδυασμός </a:t>
            </a:r>
            <a:r>
              <a:rPr lang="el-GR" altLang="el-GR" dirty="0" smtClean="0">
                <a:latin typeface="Calibri" pitchFamily="32" charset="0"/>
              </a:rPr>
              <a:t> για τα συμβούλια κοινοτήτων περιλαμβάνει</a:t>
            </a:r>
            <a:r>
              <a:rPr lang="en-GB" altLang="el-GR" dirty="0">
                <a:latin typeface="Calibri" pitchFamily="32" charset="0"/>
              </a:rPr>
              <a:t>:</a:t>
            </a:r>
          </a:p>
          <a:p>
            <a:pPr marL="457200" indent="-457200">
              <a:spcAft>
                <a:spcPts val="400"/>
              </a:spcAft>
              <a:buClr>
                <a:srgbClr val="C00000"/>
              </a:buClr>
              <a:buSzPct val="70000"/>
              <a:buFont typeface="Wingdings" panose="05000000000000000000" pitchFamily="2" charset="2"/>
              <a:buChar char="ü"/>
              <a:defRPr/>
            </a:pPr>
            <a:r>
              <a:rPr lang="el-GR" altLang="el-GR" dirty="0">
                <a:latin typeface="Calibri" pitchFamily="32" charset="0"/>
              </a:rPr>
              <a:t>Υποψήφιους συμβούλους</a:t>
            </a:r>
            <a:r>
              <a:rPr lang="en-GB" altLang="el-GR" dirty="0">
                <a:latin typeface="Calibri" pitchFamily="32" charset="0"/>
              </a:rPr>
              <a:t>, </a:t>
            </a:r>
            <a:r>
              <a:rPr lang="en-GB" altLang="el-GR" u="sng" dirty="0">
                <a:latin typeface="Calibri" pitchFamily="32" charset="0"/>
              </a:rPr>
              <a:t>κατ' </a:t>
            </a:r>
            <a:r>
              <a:rPr lang="el-GR" altLang="el-GR" u="sng" dirty="0">
                <a:latin typeface="Calibri" pitchFamily="32" charset="0"/>
              </a:rPr>
              <a:t>ελάχιστον όσους και </a:t>
            </a:r>
            <a:r>
              <a:rPr lang="el-GR" altLang="el-GR" u="sng" dirty="0" smtClean="0">
                <a:latin typeface="Calibri" pitchFamily="32" charset="0"/>
              </a:rPr>
              <a:t>οι </a:t>
            </a:r>
            <a:r>
              <a:rPr lang="el-GR" altLang="el-GR" u="sng" dirty="0">
                <a:latin typeface="Calibri" pitchFamily="32" charset="0"/>
              </a:rPr>
              <a:t>έδρες</a:t>
            </a:r>
            <a:r>
              <a:rPr lang="en-GB" altLang="el-GR" u="sng" dirty="0">
                <a:latin typeface="Calibri" pitchFamily="32" charset="0"/>
              </a:rPr>
              <a:t>,</a:t>
            </a:r>
            <a:r>
              <a:rPr lang="en-GB" altLang="el-GR" dirty="0">
                <a:latin typeface="Calibri" pitchFamily="32" charset="0"/>
              </a:rPr>
              <a:t> </a:t>
            </a:r>
            <a:r>
              <a:rPr lang="el-GR" altLang="el-GR" dirty="0">
                <a:latin typeface="Calibri" pitchFamily="32" charset="0"/>
              </a:rPr>
              <a:t> με προσαύξηση</a:t>
            </a:r>
            <a:r>
              <a:rPr lang="en-GB" altLang="el-GR" dirty="0">
                <a:latin typeface="Calibri" pitchFamily="32" charset="0"/>
              </a:rPr>
              <a:t> </a:t>
            </a:r>
            <a:r>
              <a:rPr lang="el-GR" altLang="el-GR" dirty="0" smtClean="0">
                <a:latin typeface="Calibri" pitchFamily="32" charset="0"/>
              </a:rPr>
              <a:t>έως</a:t>
            </a:r>
            <a:r>
              <a:rPr lang="en-GB" altLang="el-GR" dirty="0" smtClean="0">
                <a:latin typeface="Calibri" pitchFamily="32" charset="0"/>
              </a:rPr>
              <a:t> </a:t>
            </a:r>
            <a:r>
              <a:rPr lang="en-GB" altLang="el-GR" u="sng" dirty="0">
                <a:latin typeface="Calibri" pitchFamily="32" charset="0"/>
              </a:rPr>
              <a:t>50%</a:t>
            </a:r>
            <a:r>
              <a:rPr lang="en-GB" altLang="el-GR" dirty="0">
                <a:latin typeface="Calibri" pitchFamily="32" charset="0"/>
              </a:rPr>
              <a:t> </a:t>
            </a:r>
            <a:r>
              <a:rPr lang="el-GR" altLang="el-GR" dirty="0" smtClean="0">
                <a:latin typeface="Calibri" pitchFamily="32" charset="0"/>
              </a:rPr>
              <a:t>, </a:t>
            </a:r>
            <a:endParaRPr lang="el-GR" altLang="el-GR" dirty="0">
              <a:latin typeface="Calibri" pitchFamily="32" charset="0"/>
            </a:endParaRPr>
          </a:p>
          <a:p>
            <a:pPr marL="457200" indent="-457200">
              <a:spcAft>
                <a:spcPts val="400"/>
              </a:spcAft>
              <a:buClr>
                <a:srgbClr val="C00000"/>
              </a:buClr>
              <a:buSzPct val="70000"/>
              <a:buFont typeface="Wingdings" panose="05000000000000000000" pitchFamily="2" charset="2"/>
              <a:buChar char="ü"/>
              <a:defRPr/>
            </a:pPr>
            <a:r>
              <a:rPr lang="el-GR" altLang="el-GR" dirty="0" smtClean="0">
                <a:latin typeface="Calibri" pitchFamily="32" charset="0"/>
              </a:rPr>
              <a:t>Ποσόστωση</a:t>
            </a:r>
            <a:r>
              <a:rPr lang="en-GB" altLang="el-GR" dirty="0" smtClean="0">
                <a:latin typeface="Calibri" pitchFamily="32" charset="0"/>
              </a:rPr>
              <a:t> </a:t>
            </a:r>
            <a:r>
              <a:rPr lang="en-GB" altLang="el-GR" dirty="0">
                <a:latin typeface="Calibri" pitchFamily="32" charset="0"/>
              </a:rPr>
              <a:t>40% </a:t>
            </a:r>
            <a:r>
              <a:rPr lang="el-GR" altLang="el-GR" dirty="0">
                <a:latin typeface="Calibri" pitchFamily="32" charset="0"/>
              </a:rPr>
              <a:t>ανά </a:t>
            </a:r>
            <a:r>
              <a:rPr lang="el-GR" altLang="el-GR" dirty="0" smtClean="0">
                <a:latin typeface="Calibri" pitchFamily="32" charset="0"/>
              </a:rPr>
              <a:t>φύλο</a:t>
            </a:r>
            <a:r>
              <a:rPr lang="en-US" altLang="el-GR" dirty="0">
                <a:latin typeface="Calibri" pitchFamily="32" charset="0"/>
              </a:rPr>
              <a:t>.</a:t>
            </a:r>
            <a:endParaRPr lang="el-GR" dirty="0"/>
          </a:p>
        </p:txBody>
      </p:sp>
    </p:spTree>
    <p:extLst>
      <p:ext uri="{BB962C8B-B14F-4D97-AF65-F5344CB8AC3E}">
        <p14:creationId xmlns:p14="http://schemas.microsoft.com/office/powerpoint/2010/main" val="1451970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Πίνακας 4"/>
          <p:cNvGraphicFramePr>
            <a:graphicFrameLocks noGrp="1"/>
          </p:cNvGraphicFramePr>
          <p:nvPr>
            <p:extLst>
              <p:ext uri="{D42A27DB-BD31-4B8C-83A1-F6EECF244321}">
                <p14:modId xmlns:p14="http://schemas.microsoft.com/office/powerpoint/2010/main" val="822704855"/>
              </p:ext>
            </p:extLst>
          </p:nvPr>
        </p:nvGraphicFramePr>
        <p:xfrm>
          <a:off x="539552" y="620688"/>
          <a:ext cx="8153401" cy="5643134"/>
        </p:xfrm>
        <a:graphic>
          <a:graphicData uri="http://schemas.openxmlformats.org/drawingml/2006/table">
            <a:tbl>
              <a:tblPr>
                <a:tableStyleId>{616DA210-FB5B-4158-B5E0-FEB733F419BA}</a:tableStyleId>
              </a:tblPr>
              <a:tblGrid>
                <a:gridCol w="1545885"/>
                <a:gridCol w="1423584"/>
                <a:gridCol w="1728521"/>
                <a:gridCol w="1728521"/>
                <a:gridCol w="1726890"/>
              </a:tblGrid>
              <a:tr h="1008112">
                <a:tc gridSpan="5">
                  <a:txBody>
                    <a:bodyPr/>
                    <a:lstStyle/>
                    <a:p>
                      <a:pPr algn="ctr">
                        <a:spcAft>
                          <a:spcPts val="0"/>
                        </a:spcAft>
                      </a:pPr>
                      <a:endParaRPr lang="el-GR" sz="2000" dirty="0" smtClean="0">
                        <a:effectLst/>
                      </a:endParaRPr>
                    </a:p>
                    <a:p>
                      <a:pPr algn="ctr">
                        <a:spcAft>
                          <a:spcPts val="0"/>
                        </a:spcAft>
                      </a:pPr>
                      <a:r>
                        <a:rPr lang="el-GR" sz="2000" b="1" dirty="0" smtClean="0">
                          <a:effectLst/>
                        </a:rPr>
                        <a:t>Ελάχιστος</a:t>
                      </a:r>
                      <a:r>
                        <a:rPr lang="el-GR" sz="2000" b="1" baseline="0" dirty="0" smtClean="0">
                          <a:effectLst/>
                        </a:rPr>
                        <a:t> και μέγιστος αριθμός υποψηφίων συμβούλων</a:t>
                      </a:r>
                    </a:p>
                    <a:p>
                      <a:pPr algn="ctr">
                        <a:spcAft>
                          <a:spcPts val="0"/>
                        </a:spcAft>
                      </a:pPr>
                      <a:r>
                        <a:rPr lang="el-GR" sz="2000" b="1" baseline="0" dirty="0" smtClean="0">
                          <a:effectLst/>
                        </a:rPr>
                        <a:t> κοινότητας - ποσόστωση ανά φύλο</a:t>
                      </a:r>
                      <a:endParaRPr lang="el-GR" sz="2000" b="1" baseline="0" dirty="0" smtClean="0">
                        <a:effectLst/>
                        <a:latin typeface="+mn-lt"/>
                        <a:ea typeface="+mn-ea"/>
                      </a:endParaRPr>
                    </a:p>
                  </a:txBody>
                  <a:tcPr marL="68580" marR="68580" marT="0" marB="0">
                    <a:solidFill>
                      <a:schemeClr val="bg1">
                        <a:lumMod val="95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446474">
                <a:tc>
                  <a:txBody>
                    <a:bodyPr/>
                    <a:lstStyle/>
                    <a:p>
                      <a:pPr algn="ctr">
                        <a:spcAft>
                          <a:spcPts val="0"/>
                        </a:spcAft>
                      </a:pPr>
                      <a:r>
                        <a:rPr lang="el-GR" sz="2000" dirty="0">
                          <a:effectLst/>
                        </a:rPr>
                        <a:t>Κοινότητα</a:t>
                      </a:r>
                    </a:p>
                    <a:p>
                      <a:pPr algn="ctr">
                        <a:spcAft>
                          <a:spcPts val="0"/>
                        </a:spcAft>
                      </a:pPr>
                      <a:r>
                        <a:rPr lang="el-GR" sz="2000" dirty="0">
                          <a:effectLst/>
                        </a:rPr>
                        <a:t>(μόνιμος πληθυσμός)</a:t>
                      </a:r>
                      <a:endParaRPr lang="el-GR" sz="2000" dirty="0">
                        <a:effectLst/>
                        <a:latin typeface="Tahoma"/>
                        <a:ea typeface="Calibri"/>
                      </a:endParaRPr>
                    </a:p>
                  </a:txBody>
                  <a:tcPr marL="68580" marR="68580" marT="0" marB="0">
                    <a:solidFill>
                      <a:schemeClr val="bg1">
                        <a:lumMod val="85000"/>
                      </a:schemeClr>
                    </a:solidFill>
                  </a:tcPr>
                </a:tc>
                <a:tc>
                  <a:txBody>
                    <a:bodyPr/>
                    <a:lstStyle/>
                    <a:p>
                      <a:pPr algn="ctr">
                        <a:spcAft>
                          <a:spcPts val="0"/>
                        </a:spcAft>
                      </a:pPr>
                      <a:r>
                        <a:rPr lang="el-GR" sz="2000" dirty="0">
                          <a:effectLst/>
                        </a:rPr>
                        <a:t>Ελάχιστος Αριθμός υποψηφίων συμβούλων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l-GR" sz="2000" dirty="0">
                          <a:effectLst/>
                        </a:rPr>
                        <a:t>Ελάχιστος Αριθμός Υποψηφίων από κάθε φύλο</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l-GR" sz="2000" dirty="0">
                          <a:effectLst/>
                        </a:rPr>
                        <a:t>Μέγιστος Αριθμός υποψηφίων  συμβούλων </a:t>
                      </a:r>
                      <a:endParaRPr lang="el-GR" sz="2000" dirty="0">
                        <a:effectLst/>
                        <a:latin typeface="Tahoma"/>
                        <a:ea typeface="Calibri"/>
                      </a:endParaRPr>
                    </a:p>
                  </a:txBody>
                  <a:tcPr marL="68580" marR="68580" marT="0" marB="0">
                    <a:solidFill>
                      <a:schemeClr val="bg2">
                        <a:lumMod val="90000"/>
                      </a:schemeClr>
                    </a:solidFill>
                  </a:tcPr>
                </a:tc>
                <a:tc>
                  <a:txBody>
                    <a:bodyPr/>
                    <a:lstStyle/>
                    <a:p>
                      <a:pPr algn="ctr">
                        <a:spcAft>
                          <a:spcPts val="0"/>
                        </a:spcAft>
                      </a:pPr>
                      <a:r>
                        <a:rPr lang="el-GR" sz="2000" dirty="0">
                          <a:effectLst/>
                        </a:rPr>
                        <a:t>Ελάχιστος Αριθμός Υποψηφίων από κάθε φύλο</a:t>
                      </a:r>
                      <a:endParaRPr lang="el-GR" sz="2000" dirty="0">
                        <a:effectLst/>
                        <a:latin typeface="Tahoma"/>
                        <a:ea typeface="Calibri"/>
                      </a:endParaRPr>
                    </a:p>
                  </a:txBody>
                  <a:tcPr marL="68580" marR="68580" marT="0" marB="0">
                    <a:solidFill>
                      <a:schemeClr val="bg2">
                        <a:lumMod val="90000"/>
                      </a:schemeClr>
                    </a:solidFill>
                  </a:tcPr>
                </a:tc>
              </a:tr>
              <a:tr h="775591">
                <a:tc>
                  <a:txBody>
                    <a:bodyPr/>
                    <a:lstStyle/>
                    <a:p>
                      <a:pPr algn="ctr">
                        <a:spcAft>
                          <a:spcPts val="0"/>
                        </a:spcAft>
                      </a:pPr>
                      <a:r>
                        <a:rPr lang="el-GR" sz="2000" dirty="0">
                          <a:effectLst/>
                        </a:rPr>
                        <a:t>301 - 2.000</a:t>
                      </a:r>
                      <a:endParaRPr lang="el-GR" sz="2000" dirty="0">
                        <a:effectLst/>
                        <a:latin typeface="Tahoma"/>
                        <a:ea typeface="Calibri"/>
                      </a:endParaRPr>
                    </a:p>
                  </a:txBody>
                  <a:tcPr marL="68580" marR="68580" marT="0" marB="0">
                    <a:solidFill>
                      <a:schemeClr val="bg1">
                        <a:lumMod val="85000"/>
                      </a:schemeClr>
                    </a:solidFill>
                  </a:tcPr>
                </a:tc>
                <a:tc>
                  <a:txBody>
                    <a:bodyPr/>
                    <a:lstStyle/>
                    <a:p>
                      <a:pPr algn="ctr">
                        <a:spcAft>
                          <a:spcPts val="0"/>
                        </a:spcAft>
                      </a:pPr>
                      <a:r>
                        <a:rPr lang="en-US" sz="2000" dirty="0">
                          <a:effectLst/>
                        </a:rPr>
                        <a:t>5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n-US" sz="2000" dirty="0">
                          <a:effectLst/>
                        </a:rPr>
                        <a:t>2</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l-GR" sz="2000" dirty="0">
                          <a:effectLst/>
                        </a:rPr>
                        <a:t>8</a:t>
                      </a:r>
                      <a:endParaRPr lang="el-GR" sz="2000" dirty="0">
                        <a:effectLst/>
                        <a:latin typeface="Tahoma"/>
                        <a:ea typeface="Calibri"/>
                      </a:endParaRPr>
                    </a:p>
                  </a:txBody>
                  <a:tcPr marL="68580" marR="68580" marT="0" marB="0">
                    <a:solidFill>
                      <a:schemeClr val="bg2">
                        <a:lumMod val="90000"/>
                      </a:schemeClr>
                    </a:solidFill>
                  </a:tcPr>
                </a:tc>
                <a:tc>
                  <a:txBody>
                    <a:bodyPr/>
                    <a:lstStyle/>
                    <a:p>
                      <a:pPr algn="ctr">
                        <a:spcAft>
                          <a:spcPts val="0"/>
                        </a:spcAft>
                      </a:pPr>
                      <a:r>
                        <a:rPr lang="el-GR" sz="2000" dirty="0">
                          <a:effectLst/>
                        </a:rPr>
                        <a:t>3</a:t>
                      </a:r>
                      <a:endParaRPr lang="el-GR" sz="2000" dirty="0">
                        <a:effectLst/>
                        <a:latin typeface="Tahoma"/>
                        <a:ea typeface="Calibri"/>
                      </a:endParaRPr>
                    </a:p>
                  </a:txBody>
                  <a:tcPr marL="68580" marR="68580" marT="0" marB="0">
                    <a:solidFill>
                      <a:schemeClr val="bg2">
                        <a:lumMod val="90000"/>
                      </a:schemeClr>
                    </a:solidFill>
                  </a:tcPr>
                </a:tc>
              </a:tr>
              <a:tr h="804319">
                <a:tc>
                  <a:txBody>
                    <a:bodyPr/>
                    <a:lstStyle/>
                    <a:p>
                      <a:pPr algn="ctr">
                        <a:spcAft>
                          <a:spcPts val="0"/>
                        </a:spcAft>
                      </a:pPr>
                      <a:r>
                        <a:rPr lang="el-GR" sz="2000" dirty="0">
                          <a:effectLst/>
                        </a:rPr>
                        <a:t>2001 - 10.000</a:t>
                      </a:r>
                      <a:endParaRPr lang="el-GR" sz="2000" dirty="0">
                        <a:effectLst/>
                        <a:latin typeface="Tahoma"/>
                        <a:ea typeface="Calibri"/>
                      </a:endParaRPr>
                    </a:p>
                  </a:txBody>
                  <a:tcPr marL="68580" marR="68580" marT="0" marB="0">
                    <a:solidFill>
                      <a:schemeClr val="bg1">
                        <a:lumMod val="85000"/>
                      </a:schemeClr>
                    </a:solidFill>
                  </a:tcPr>
                </a:tc>
                <a:tc>
                  <a:txBody>
                    <a:bodyPr/>
                    <a:lstStyle/>
                    <a:p>
                      <a:pPr algn="ctr">
                        <a:spcAft>
                          <a:spcPts val="0"/>
                        </a:spcAft>
                      </a:pPr>
                      <a:r>
                        <a:rPr lang="en-US" sz="2000" dirty="0">
                          <a:effectLst/>
                        </a:rPr>
                        <a:t>7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n-US" sz="2000" dirty="0">
                          <a:effectLst/>
                        </a:rPr>
                        <a:t>3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l-GR" sz="2000" dirty="0">
                          <a:effectLst/>
                        </a:rPr>
                        <a:t>11</a:t>
                      </a:r>
                      <a:endParaRPr lang="el-GR" sz="2000" dirty="0">
                        <a:effectLst/>
                        <a:latin typeface="Tahoma"/>
                        <a:ea typeface="Calibri"/>
                      </a:endParaRPr>
                    </a:p>
                  </a:txBody>
                  <a:tcPr marL="68580" marR="68580" marT="0" marB="0">
                    <a:solidFill>
                      <a:schemeClr val="bg2">
                        <a:lumMod val="90000"/>
                      </a:schemeClr>
                    </a:solidFill>
                  </a:tcPr>
                </a:tc>
                <a:tc>
                  <a:txBody>
                    <a:bodyPr/>
                    <a:lstStyle/>
                    <a:p>
                      <a:pPr algn="ctr">
                        <a:spcAft>
                          <a:spcPts val="0"/>
                        </a:spcAft>
                      </a:pPr>
                      <a:r>
                        <a:rPr lang="en-US" sz="2000" dirty="0">
                          <a:effectLst/>
                        </a:rPr>
                        <a:t>4</a:t>
                      </a:r>
                      <a:endParaRPr lang="el-GR" sz="2000" dirty="0">
                        <a:effectLst/>
                        <a:latin typeface="Tahoma"/>
                        <a:ea typeface="Calibri"/>
                      </a:endParaRPr>
                    </a:p>
                  </a:txBody>
                  <a:tcPr marL="68580" marR="68580" marT="0" marB="0">
                    <a:solidFill>
                      <a:schemeClr val="bg2">
                        <a:lumMod val="90000"/>
                      </a:schemeClr>
                    </a:solidFill>
                  </a:tcPr>
                </a:tc>
              </a:tr>
              <a:tr h="804319">
                <a:tc>
                  <a:txBody>
                    <a:bodyPr/>
                    <a:lstStyle/>
                    <a:p>
                      <a:pPr algn="ctr">
                        <a:spcAft>
                          <a:spcPts val="0"/>
                        </a:spcAft>
                      </a:pPr>
                      <a:r>
                        <a:rPr lang="el-GR" sz="2000" dirty="0">
                          <a:effectLst/>
                        </a:rPr>
                        <a:t>10.001 - 50.000</a:t>
                      </a:r>
                      <a:endParaRPr lang="el-GR" sz="2000" dirty="0">
                        <a:effectLst/>
                        <a:latin typeface="Tahoma"/>
                        <a:ea typeface="Calibri"/>
                      </a:endParaRPr>
                    </a:p>
                  </a:txBody>
                  <a:tcPr marL="68580" marR="68580" marT="0" marB="0">
                    <a:solidFill>
                      <a:schemeClr val="bg1">
                        <a:lumMod val="85000"/>
                      </a:schemeClr>
                    </a:solidFill>
                  </a:tcPr>
                </a:tc>
                <a:tc>
                  <a:txBody>
                    <a:bodyPr/>
                    <a:lstStyle/>
                    <a:p>
                      <a:pPr algn="ctr">
                        <a:spcAft>
                          <a:spcPts val="0"/>
                        </a:spcAft>
                      </a:pPr>
                      <a:r>
                        <a:rPr lang="en-US" sz="2000" dirty="0">
                          <a:effectLst/>
                        </a:rPr>
                        <a:t>11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n-US" sz="2000" dirty="0">
                          <a:effectLst/>
                        </a:rPr>
                        <a:t>4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l-GR" sz="2000" dirty="0">
                          <a:effectLst/>
                        </a:rPr>
                        <a:t>17</a:t>
                      </a:r>
                      <a:endParaRPr lang="el-GR" sz="2000" dirty="0">
                        <a:effectLst/>
                        <a:latin typeface="Tahoma"/>
                        <a:ea typeface="Calibri"/>
                      </a:endParaRPr>
                    </a:p>
                  </a:txBody>
                  <a:tcPr marL="68580" marR="68580" marT="0" marB="0">
                    <a:solidFill>
                      <a:schemeClr val="bg2">
                        <a:lumMod val="90000"/>
                      </a:schemeClr>
                    </a:solidFill>
                  </a:tcPr>
                </a:tc>
                <a:tc>
                  <a:txBody>
                    <a:bodyPr/>
                    <a:lstStyle/>
                    <a:p>
                      <a:pPr algn="ctr">
                        <a:spcAft>
                          <a:spcPts val="0"/>
                        </a:spcAft>
                      </a:pPr>
                      <a:r>
                        <a:rPr lang="el-GR" sz="2000" dirty="0">
                          <a:effectLst/>
                        </a:rPr>
                        <a:t>7</a:t>
                      </a:r>
                      <a:endParaRPr lang="el-GR" sz="2000" dirty="0">
                        <a:effectLst/>
                        <a:latin typeface="Tahoma"/>
                        <a:ea typeface="Calibri"/>
                      </a:endParaRPr>
                    </a:p>
                  </a:txBody>
                  <a:tcPr marL="68580" marR="68580" marT="0" marB="0">
                    <a:solidFill>
                      <a:schemeClr val="bg2">
                        <a:lumMod val="90000"/>
                      </a:schemeClr>
                    </a:solidFill>
                  </a:tcPr>
                </a:tc>
              </a:tr>
              <a:tr h="804319">
                <a:tc>
                  <a:txBody>
                    <a:bodyPr/>
                    <a:lstStyle/>
                    <a:p>
                      <a:pPr algn="ctr">
                        <a:spcAft>
                          <a:spcPts val="0"/>
                        </a:spcAft>
                      </a:pPr>
                      <a:r>
                        <a:rPr lang="el-GR" sz="2000" dirty="0">
                          <a:effectLst/>
                        </a:rPr>
                        <a:t>50.001 και άνω</a:t>
                      </a:r>
                      <a:endParaRPr lang="el-GR" sz="2000" dirty="0">
                        <a:effectLst/>
                        <a:latin typeface="Tahoma"/>
                        <a:ea typeface="Calibri"/>
                      </a:endParaRPr>
                    </a:p>
                  </a:txBody>
                  <a:tcPr marL="68580" marR="68580" marT="0" marB="0">
                    <a:solidFill>
                      <a:schemeClr val="bg1">
                        <a:lumMod val="85000"/>
                      </a:schemeClr>
                    </a:solidFill>
                  </a:tcPr>
                </a:tc>
                <a:tc>
                  <a:txBody>
                    <a:bodyPr/>
                    <a:lstStyle/>
                    <a:p>
                      <a:pPr algn="ctr">
                        <a:spcAft>
                          <a:spcPts val="0"/>
                        </a:spcAft>
                      </a:pPr>
                      <a:r>
                        <a:rPr lang="en-US" sz="2000" dirty="0">
                          <a:effectLst/>
                        </a:rPr>
                        <a:t>15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n-US" sz="2000" dirty="0">
                          <a:effectLst/>
                        </a:rPr>
                        <a:t>6 </a:t>
                      </a:r>
                      <a:endParaRPr lang="el-GR" sz="2000" dirty="0">
                        <a:effectLst/>
                        <a:latin typeface="Tahoma"/>
                        <a:ea typeface="Calibri"/>
                      </a:endParaRPr>
                    </a:p>
                  </a:txBody>
                  <a:tcPr marL="68580" marR="68580" marT="0" marB="0">
                    <a:solidFill>
                      <a:schemeClr val="bg2"/>
                    </a:solidFill>
                  </a:tcPr>
                </a:tc>
                <a:tc>
                  <a:txBody>
                    <a:bodyPr/>
                    <a:lstStyle/>
                    <a:p>
                      <a:pPr algn="ctr">
                        <a:spcAft>
                          <a:spcPts val="0"/>
                        </a:spcAft>
                      </a:pPr>
                      <a:r>
                        <a:rPr lang="el-GR" sz="2000" dirty="0">
                          <a:effectLst/>
                        </a:rPr>
                        <a:t>23</a:t>
                      </a:r>
                      <a:endParaRPr lang="el-GR" sz="2000" dirty="0">
                        <a:effectLst/>
                        <a:latin typeface="Tahoma"/>
                        <a:ea typeface="Calibri"/>
                      </a:endParaRPr>
                    </a:p>
                  </a:txBody>
                  <a:tcPr marL="68580" marR="68580" marT="0" marB="0">
                    <a:solidFill>
                      <a:schemeClr val="bg2">
                        <a:lumMod val="90000"/>
                      </a:schemeClr>
                    </a:solidFill>
                  </a:tcPr>
                </a:tc>
                <a:tc>
                  <a:txBody>
                    <a:bodyPr/>
                    <a:lstStyle/>
                    <a:p>
                      <a:pPr algn="ctr">
                        <a:spcAft>
                          <a:spcPts val="0"/>
                        </a:spcAft>
                      </a:pPr>
                      <a:r>
                        <a:rPr lang="el-GR" sz="2000" dirty="0">
                          <a:effectLst/>
                        </a:rPr>
                        <a:t>9</a:t>
                      </a:r>
                      <a:endParaRPr lang="el-GR" sz="2000" dirty="0">
                        <a:effectLst/>
                        <a:latin typeface="Tahoma"/>
                        <a:ea typeface="Calibri"/>
                      </a:endParaRPr>
                    </a:p>
                  </a:txBody>
                  <a:tcPr marL="68580" marR="68580" marT="0" marB="0">
                    <a:solidFill>
                      <a:schemeClr val="bg2">
                        <a:lumMod val="90000"/>
                      </a:schemeClr>
                    </a:solidFill>
                  </a:tcPr>
                </a:tc>
              </a:tr>
            </a:tbl>
          </a:graphicData>
        </a:graphic>
      </p:graphicFrame>
    </p:spTree>
    <p:extLst>
      <p:ext uri="{BB962C8B-B14F-4D97-AF65-F5344CB8AC3E}">
        <p14:creationId xmlns:p14="http://schemas.microsoft.com/office/powerpoint/2010/main" val="3426981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Τίτλος 1"/>
          <p:cNvSpPr>
            <a:spLocks noGrp="1"/>
          </p:cNvSpPr>
          <p:nvPr>
            <p:ph type="title"/>
          </p:nvPr>
        </p:nvSpPr>
        <p:spPr>
          <a:xfrm>
            <a:off x="468313" y="692150"/>
            <a:ext cx="8229600" cy="649288"/>
          </a:xfrm>
        </p:spPr>
        <p:txBody>
          <a:bodyPr>
            <a:normAutofit fontScale="90000"/>
          </a:bodyPr>
          <a:lstStyle/>
          <a:p>
            <a:r>
              <a:rPr lang="el-GR" altLang="el-GR" b="1" smtClean="0">
                <a:latin typeface="Calibri" pitchFamily="34" charset="0"/>
              </a:rPr>
              <a:t>Δήλωση συνδυασμού κοινότητας (Ι)</a:t>
            </a:r>
            <a:endParaRPr lang="el-GR" altLang="el-GR" smtClean="0"/>
          </a:p>
        </p:txBody>
      </p:sp>
      <p:sp>
        <p:nvSpPr>
          <p:cNvPr id="10243" name="Θέση περιεχομένου 2"/>
          <p:cNvSpPr>
            <a:spLocks noGrp="1"/>
          </p:cNvSpPr>
          <p:nvPr>
            <p:ph sz="quarter" idx="1"/>
          </p:nvPr>
        </p:nvSpPr>
        <p:spPr>
          <a:xfrm>
            <a:off x="457200" y="1412875"/>
            <a:ext cx="8229600" cy="5160963"/>
          </a:xfrm>
        </p:spPr>
        <p:txBody>
          <a:bodyPr>
            <a:normAutofit lnSpcReduction="10000"/>
          </a:bodyPr>
          <a:lstStyle/>
          <a:p>
            <a:pPr marL="101600" indent="0">
              <a:buClrTx/>
              <a:defRPr/>
            </a:pPr>
            <a:endParaRPr lang="en-US" altLang="el-GR" sz="2400" dirty="0" smtClean="0">
              <a:latin typeface="Calibri" pitchFamily="34" charset="0"/>
              <a:cs typeface="Calibri" pitchFamily="34" charset="0"/>
            </a:endParaRPr>
          </a:p>
          <a:p>
            <a:pPr marL="444500">
              <a:buClrTx/>
              <a:buFont typeface="Wingdings" pitchFamily="2" charset="2"/>
              <a:buChar char="Ø"/>
              <a:defRPr/>
            </a:pPr>
            <a:r>
              <a:rPr lang="el-GR" altLang="el-GR" sz="2600" dirty="0" smtClean="0">
                <a:latin typeface="Calibri" pitchFamily="34" charset="0"/>
                <a:cs typeface="Calibri" pitchFamily="34" charset="0"/>
              </a:rPr>
              <a:t>Ο συνδυασμός καταρτίζεται με </a:t>
            </a:r>
            <a:r>
              <a:rPr lang="el-GR" altLang="el-GR" sz="2600" b="1" dirty="0" smtClean="0">
                <a:solidFill>
                  <a:srgbClr val="C00000"/>
                </a:solidFill>
                <a:latin typeface="Calibri" pitchFamily="34" charset="0"/>
                <a:cs typeface="Calibri" pitchFamily="34" charset="0"/>
              </a:rPr>
              <a:t>γραπτή δήλωση που υπογράφουν όλοι οι υποψήφιοι</a:t>
            </a:r>
            <a:r>
              <a:rPr lang="el-GR" altLang="el-GR" sz="2600" dirty="0" smtClean="0">
                <a:solidFill>
                  <a:srgbClr val="C00000"/>
                </a:solidFill>
                <a:latin typeface="Calibri" pitchFamily="34" charset="0"/>
                <a:cs typeface="Calibri" pitchFamily="34" charset="0"/>
              </a:rPr>
              <a:t>.</a:t>
            </a:r>
          </a:p>
          <a:p>
            <a:pPr marL="444500">
              <a:buClrTx/>
              <a:buFont typeface="Wingdings" pitchFamily="2" charset="2"/>
              <a:buChar char="Ø"/>
              <a:defRPr/>
            </a:pPr>
            <a:r>
              <a:rPr lang="el-GR" altLang="el-GR" sz="2600" dirty="0" smtClean="0">
                <a:latin typeface="Calibri" pitchFamily="34" charset="0"/>
                <a:cs typeface="Calibri" pitchFamily="34" charset="0"/>
              </a:rPr>
              <a:t>Η δήλωση επιδίδεται από υποψήφιο σύμβουλο της κοινότητας, τον οποίο </a:t>
            </a:r>
            <a:r>
              <a:rPr lang="el-GR" altLang="el-GR" sz="2600" b="1" dirty="0" smtClean="0">
                <a:latin typeface="Calibri" pitchFamily="34" charset="0"/>
                <a:cs typeface="Calibri" pitchFamily="34" charset="0"/>
              </a:rPr>
              <a:t>εξουσιοδοτούν</a:t>
            </a:r>
            <a:r>
              <a:rPr lang="el-GR" altLang="el-GR" sz="2600" dirty="0" smtClean="0">
                <a:latin typeface="Calibri" pitchFamily="34" charset="0"/>
                <a:cs typeface="Calibri" pitchFamily="34" charset="0"/>
              </a:rPr>
              <a:t> οι λοιποί υποψήφιοι του συνδυασμού, ή με δικαστικό επιμελητή, ύστερα από παραγγελία υποψήφιου συμβούλου της κοινότητας, τον οποίο εξουσιοδοτούν οι λοιποί υποψήφιοι του συνδυασμού.</a:t>
            </a:r>
          </a:p>
          <a:p>
            <a:pPr marL="444500">
              <a:buClrTx/>
              <a:buFont typeface="Wingdings" pitchFamily="2" charset="2"/>
              <a:buChar char="Ø"/>
              <a:defRPr/>
            </a:pPr>
            <a:r>
              <a:rPr lang="el-GR" altLang="el-GR" sz="2600" dirty="0" smtClean="0">
                <a:latin typeface="Calibri" pitchFamily="34" charset="0"/>
                <a:cs typeface="Calibri" pitchFamily="34" charset="0"/>
              </a:rPr>
              <a:t>Είναι δυνατή η κατάθεση συνδυασμού με το ίδιο όνομα και έμβλημα σε περισσότερες της μίας κοινότητες του ιδίου δήμου, </a:t>
            </a:r>
            <a:r>
              <a:rPr lang="el-GR" altLang="el-GR" sz="2600" b="1" dirty="0" smtClean="0">
                <a:solidFill>
                  <a:srgbClr val="C00000"/>
                </a:solidFill>
                <a:latin typeface="Calibri" pitchFamily="34" charset="0"/>
                <a:cs typeface="Calibri" pitchFamily="34" charset="0"/>
              </a:rPr>
              <a:t>εφόσον ταυτίζεται με το όνομα και το έμβλημα συνδυασμού υποψηφίου δημάρχου. </a:t>
            </a:r>
          </a:p>
          <a:p>
            <a:pPr marL="444500">
              <a:buClrTx/>
              <a:buFont typeface="Wingdings" pitchFamily="2" charset="2"/>
              <a:buChar char="Ø"/>
              <a:defRPr/>
            </a:pPr>
            <a:endParaRPr lang="el-GR" altLang="el-GR"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p:cNvSpPr>
            <a:spLocks noGrp="1"/>
          </p:cNvSpPr>
          <p:nvPr>
            <p:ph type="title"/>
          </p:nvPr>
        </p:nvSpPr>
        <p:spPr>
          <a:xfrm>
            <a:off x="457200" y="692150"/>
            <a:ext cx="8229600" cy="649288"/>
          </a:xfrm>
        </p:spPr>
        <p:txBody>
          <a:bodyPr>
            <a:normAutofit fontScale="90000"/>
          </a:bodyPr>
          <a:lstStyle/>
          <a:p>
            <a:r>
              <a:rPr lang="el-GR" altLang="el-GR" b="1" smtClean="0">
                <a:latin typeface="Calibri" pitchFamily="34" charset="0"/>
              </a:rPr>
              <a:t>Δήλωση συνδυασμού κοινότητας (</a:t>
            </a:r>
            <a:r>
              <a:rPr lang="en-US" altLang="el-GR" b="1" smtClean="0">
                <a:latin typeface="Calibri" pitchFamily="34" charset="0"/>
              </a:rPr>
              <a:t>II)</a:t>
            </a:r>
            <a:endParaRPr lang="el-GR" altLang="el-GR" b="1" smtClean="0">
              <a:latin typeface="Calibri" pitchFamily="34" charset="0"/>
            </a:endParaRPr>
          </a:p>
        </p:txBody>
      </p:sp>
      <p:sp>
        <p:nvSpPr>
          <p:cNvPr id="11267" name="Θέση περιεχομένου 2"/>
          <p:cNvSpPr>
            <a:spLocks noGrp="1"/>
          </p:cNvSpPr>
          <p:nvPr>
            <p:ph sz="quarter" idx="1"/>
          </p:nvPr>
        </p:nvSpPr>
        <p:spPr>
          <a:xfrm>
            <a:off x="457200" y="1412875"/>
            <a:ext cx="8229600" cy="5160963"/>
          </a:xfrm>
        </p:spPr>
        <p:txBody>
          <a:bodyPr>
            <a:normAutofit/>
          </a:bodyPr>
          <a:lstStyle/>
          <a:p>
            <a:pPr marL="101600" indent="0">
              <a:buClrTx/>
              <a:defRPr/>
            </a:pPr>
            <a:endParaRPr lang="el-GR" altLang="el-GR" dirty="0" smtClean="0">
              <a:latin typeface="Calibri" pitchFamily="34" charset="0"/>
              <a:cs typeface="Calibri" pitchFamily="34" charset="0"/>
            </a:endParaRPr>
          </a:p>
          <a:p>
            <a:pPr marL="444500">
              <a:buClrTx/>
              <a:buFont typeface="Wingdings" pitchFamily="2" charset="2"/>
              <a:buChar char="Ø"/>
              <a:defRPr/>
            </a:pPr>
            <a:r>
              <a:rPr lang="el-GR" altLang="el-GR" sz="2600" dirty="0" smtClean="0">
                <a:solidFill>
                  <a:schemeClr val="tx1"/>
                </a:solidFill>
                <a:latin typeface="Calibri" pitchFamily="34" charset="0"/>
                <a:cs typeface="Calibri" pitchFamily="34" charset="0"/>
              </a:rPr>
              <a:t>Σε περίπτωση κατάθεσης συνδυασμού σε περισσότερες από μία κοινότητες, η δήλωση κατάρτισης υποβάλλεται </a:t>
            </a:r>
            <a:r>
              <a:rPr lang="el-GR" altLang="el-GR" sz="2600" b="1" u="sng" dirty="0" smtClean="0">
                <a:solidFill>
                  <a:schemeClr val="tx1"/>
                </a:solidFill>
                <a:latin typeface="Calibri" pitchFamily="34" charset="0"/>
                <a:cs typeface="Calibri" pitchFamily="34" charset="0"/>
              </a:rPr>
              <a:t>υποχρεωτικά</a:t>
            </a:r>
            <a:r>
              <a:rPr lang="el-GR" altLang="el-GR" sz="2600" dirty="0" smtClean="0">
                <a:solidFill>
                  <a:schemeClr val="tx1"/>
                </a:solidFill>
                <a:latin typeface="Calibri" pitchFamily="34" charset="0"/>
                <a:cs typeface="Calibri" pitchFamily="34" charset="0"/>
              </a:rPr>
              <a:t> και για όλους τους συνδυασμούς από τον υποψήφιο δήμαρχο επικεφαλής του συνδυασμού.</a:t>
            </a:r>
            <a:endParaRPr lang="el-GR" altLang="el-GR" sz="2600" dirty="0" smtClean="0">
              <a:latin typeface="Calibri" pitchFamily="34" charset="0"/>
              <a:cs typeface="Calibri" pitchFamily="34" charset="0"/>
            </a:endParaRPr>
          </a:p>
          <a:p>
            <a:pPr marL="444500">
              <a:buClrTx/>
              <a:buFont typeface="Wingdings" pitchFamily="2" charset="2"/>
              <a:buChar char="Ø"/>
              <a:defRPr/>
            </a:pPr>
            <a:r>
              <a:rPr lang="el-GR" altLang="el-GR" sz="2600" dirty="0" smtClean="0">
                <a:latin typeface="Calibri" pitchFamily="34" charset="0"/>
                <a:cs typeface="Calibri" pitchFamily="34" charset="0"/>
              </a:rPr>
              <a:t>Η επίδοση ή η παράδοση πραγματοποιείται έως είκοσι (20) ημέρες πριν την ημέρα της ψηφοφορίας, δηλ. το αργότερο μέχρι και τη 12</a:t>
            </a:r>
            <a:r>
              <a:rPr lang="el-GR" altLang="el-GR" sz="2600" baseline="30000" dirty="0" smtClean="0">
                <a:latin typeface="Calibri" pitchFamily="34" charset="0"/>
                <a:cs typeface="Calibri" pitchFamily="34" charset="0"/>
              </a:rPr>
              <a:t>η</a:t>
            </a:r>
            <a:r>
              <a:rPr lang="el-GR" altLang="el-GR" sz="2600" dirty="0" smtClean="0">
                <a:latin typeface="Calibri" pitchFamily="34" charset="0"/>
                <a:cs typeface="Calibri" pitchFamily="34" charset="0"/>
              </a:rPr>
              <a:t> βραδινή της </a:t>
            </a:r>
            <a:r>
              <a:rPr lang="el-GR" altLang="el-GR" sz="2600" b="1" dirty="0" smtClean="0">
                <a:solidFill>
                  <a:srgbClr val="C00000"/>
                </a:solidFill>
                <a:latin typeface="Calibri" pitchFamily="34" charset="0"/>
                <a:cs typeface="Calibri" pitchFamily="34" charset="0"/>
              </a:rPr>
              <a:t>5</a:t>
            </a:r>
            <a:r>
              <a:rPr lang="el-GR" altLang="el-GR" sz="2600" b="1" baseline="30000" dirty="0" smtClean="0">
                <a:solidFill>
                  <a:srgbClr val="C00000"/>
                </a:solidFill>
                <a:latin typeface="Calibri" pitchFamily="34" charset="0"/>
                <a:cs typeface="Calibri" pitchFamily="34" charset="0"/>
              </a:rPr>
              <a:t>ης</a:t>
            </a:r>
            <a:r>
              <a:rPr lang="el-GR" altLang="el-GR" sz="2600" b="1" dirty="0" smtClean="0">
                <a:solidFill>
                  <a:srgbClr val="C00000"/>
                </a:solidFill>
                <a:latin typeface="Calibri" pitchFamily="34" charset="0"/>
                <a:cs typeface="Calibri" pitchFamily="34" charset="0"/>
              </a:rPr>
              <a:t> Μαΐου 2019.</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Διάμεσος">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3958</TotalTime>
  <Words>1273</Words>
  <Application>Microsoft Office PowerPoint</Application>
  <PresentationFormat>Προβολή στην οθόνη (4:3)</PresentationFormat>
  <Paragraphs>135</Paragraphs>
  <Slides>24</Slides>
  <Notes>2</Notes>
  <HiddenSlides>0</HiddenSlides>
  <MMClips>0</MMClips>
  <ScaleCrop>false</ScaleCrop>
  <HeadingPairs>
    <vt:vector size="4" baseType="variant">
      <vt:variant>
        <vt:lpstr>Θέμα</vt:lpstr>
      </vt:variant>
      <vt:variant>
        <vt:i4>2</vt:i4>
      </vt:variant>
      <vt:variant>
        <vt:lpstr>Τίτλοι διαφανειών</vt:lpstr>
      </vt:variant>
      <vt:variant>
        <vt:i4>24</vt:i4>
      </vt:variant>
    </vt:vector>
  </HeadingPairs>
  <TitlesOfParts>
    <vt:vector size="26" baseType="lpstr">
      <vt:lpstr>Διάμεσος</vt:lpstr>
      <vt:lpstr>1_Διάμεσος</vt:lpstr>
      <vt:lpstr>Υπουργειο ΕΣωτερικων  ΔιευθυνΣη ΟργανωΣηΣ και ΛειτουργιαΣ ΤοπικηΣ ΑυτοδιοικηΣηΣ  Τμημα ΟργανωΣησ ΤοπικηΣ ΑυτοδιοικηΣηΣ Α΄ Βαθμου</vt:lpstr>
      <vt:lpstr> Κοινότητες </vt:lpstr>
      <vt:lpstr>Όργανα διοίκησης των κοινοτήτων</vt:lpstr>
      <vt:lpstr>Παρουσίαση του PowerPoint</vt:lpstr>
      <vt:lpstr>Εκλογή Συμβουλίων Κοινότητας άνω των 300 κατοίκων</vt:lpstr>
      <vt:lpstr>Κατάρτιση συνδυασμών για συμβούλια κοινοτήτων άνω των 300 κατοίκων</vt:lpstr>
      <vt:lpstr>Παρουσίαση του PowerPoint</vt:lpstr>
      <vt:lpstr>Δήλωση συνδυασμού κοινότητας (Ι)</vt:lpstr>
      <vt:lpstr>Δήλωση συνδυασμού κοινότητας (II)</vt:lpstr>
      <vt:lpstr>Δικαιολογητικά υποψηφίων συμβούλων κοινότητας</vt:lpstr>
      <vt:lpstr> Ψηφοδέλτια - Σταυροί προτίμησης </vt:lpstr>
      <vt:lpstr>  Ψηφοδέλτια σε κοινότητες άνω των τριακοσίων (300) κατοίκων  </vt:lpstr>
      <vt:lpstr>Κατανομή εδρών δημοτικού συμβουλίου (I) </vt:lpstr>
      <vt:lpstr>Κατανομή εδρών δημοτικού συμβουλίου (ΙΙ) </vt:lpstr>
      <vt:lpstr>Κατανομή εδρών δημοτικού συμβουλίου (ΙΙΙ) </vt:lpstr>
      <vt:lpstr>Εκλογή συμβούλων κοινότητας</vt:lpstr>
      <vt:lpstr> Εκλογή πρόεδρου συμβουλίου κοινότητας  </vt:lpstr>
      <vt:lpstr>Παρουσίαση του PowerPoint</vt:lpstr>
      <vt:lpstr>Εκλογές κοινοτήτων κάτω των 300 κατοίκων</vt:lpstr>
      <vt:lpstr>Δικαιολογητικά υποψηφίων  προέδρων κοινότητας</vt:lpstr>
      <vt:lpstr>Ψηφοδέλτια σε κοινότητες κάτω των 300 κατοίκων  </vt:lpstr>
      <vt:lpstr>Σταυροί προτίμησης – εκλογή προέδρου</vt:lpstr>
      <vt:lpstr>Παρουσίαση του PowerPoint</vt:lpstr>
      <vt:lpstr>ΚΑΛΗ  ΕΠΙΤΥΧΙΑ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Ν.4555/2018 "ΠΡΟΓΡΑΜΜΑ ΚΛΕΙΣΘΕΝΗΣ I "</dc:title>
  <dc:creator>user</dc:creator>
  <cp:lastModifiedBy>Christohidou Dimitra</cp:lastModifiedBy>
  <cp:revision>701</cp:revision>
  <cp:lastPrinted>2019-02-19T09:35:34Z</cp:lastPrinted>
  <dcterms:created xsi:type="dcterms:W3CDTF">1601-01-01T00:00:00Z</dcterms:created>
  <dcterms:modified xsi:type="dcterms:W3CDTF">2019-04-17T09:32:53Z</dcterms:modified>
</cp:coreProperties>
</file>